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6858000" cx="12192000"/>
  <p:notesSz cx="6858000" cy="9144000"/>
  <p:embeddedFontLst>
    <p:embeddedFont>
      <p:font typeface="Roboto Slab"/>
      <p:regular r:id="rId25"/>
      <p:bold r:id="rId26"/>
    </p:embeddedFont>
    <p:embeddedFont>
      <p:font typeface="EB Garamond"/>
      <p:regular r:id="rId27"/>
      <p:bold r:id="rId28"/>
      <p:italic r:id="rId29"/>
      <p:boldItalic r:id="rId30"/>
    </p:embeddedFont>
    <p:embeddedFont>
      <p:font typeface="EB Garamond ExtraBold"/>
      <p:bold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3" roundtripDataSignature="AMtx7mj9WY/e4u7VVCQcF4PKumm4pN8yz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Slab-bold.fntdata"/><Relationship Id="rId25" Type="http://schemas.openxmlformats.org/officeDocument/2006/relationships/font" Target="fonts/RobotoSlab-regular.fntdata"/><Relationship Id="rId28" Type="http://schemas.openxmlformats.org/officeDocument/2006/relationships/font" Target="fonts/EBGaramond-bold.fntdata"/><Relationship Id="rId27" Type="http://schemas.openxmlformats.org/officeDocument/2006/relationships/font" Target="fonts/EBGaramond-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EBGaramon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EBGaramondExtraBold-bold.fntdata"/><Relationship Id="rId30" Type="http://schemas.openxmlformats.org/officeDocument/2006/relationships/font" Target="fonts/EBGaramond-boldItalic.fntdata"/><Relationship Id="rId11" Type="http://schemas.openxmlformats.org/officeDocument/2006/relationships/slide" Target="slides/slide7.xml"/><Relationship Id="rId33" Type="http://customschemas.google.com/relationships/presentationmetadata" Target="metadata"/><Relationship Id="rId10" Type="http://schemas.openxmlformats.org/officeDocument/2006/relationships/slide" Target="slides/slide6.xml"/><Relationship Id="rId32" Type="http://schemas.openxmlformats.org/officeDocument/2006/relationships/font" Target="fonts/EBGaramondExtraBold-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g>
</file>

<file path=ppt/media/image25.png>
</file>

<file path=ppt/media/image26.png>
</file>

<file path=ppt/media/image27.png>
</file>

<file path=ppt/media/image28.png>
</file>

<file path=ppt/media/image29.png>
</file>

<file path=ppt/media/image30.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p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5" name="Google Shape;95;p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6" name="Google Shape;236;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2" name="Google Shape;242;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4" name="Google Shape;25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939643cf63_38_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0" name="Google Shape;270;g1939643cf63_38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4" name="Google Shape;29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7" name="Google Shape;307;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5" name="Google Shape;315;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8" name="Google Shape;328;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4" name="Google Shape;354;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0" name="Google Shape;360;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 name="Google Shape;10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3" name="Google Shape;373;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0" name="Google Shape;14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3" name="Google Shape;15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4" name="Google Shape;16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3" name="Google Shape;17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2" name="Google Shape;18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1" name="Google Shape;19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5" name="Google Shape;21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2">
    <p:spTree>
      <p:nvGrpSpPr>
        <p:cNvPr id="17" name="Shape 17"/>
        <p:cNvGrpSpPr/>
        <p:nvPr/>
      </p:nvGrpSpPr>
      <p:grpSpPr>
        <a:xfrm>
          <a:off x="0" y="0"/>
          <a:ext cx="0" cy="0"/>
          <a:chOff x="0" y="0"/>
          <a:chExt cx="0" cy="0"/>
        </a:xfrm>
      </p:grpSpPr>
      <p:sp>
        <p:nvSpPr>
          <p:cNvPr id="18" name="Google Shape;18;p25"/>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chemeClr val="dk1"/>
              </a:buClr>
              <a:buSzPts val="4400"/>
              <a:buFont typeface="EB Garamond"/>
              <a:buNone/>
              <a:defRPr sz="4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5"/>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algn="ctr">
              <a:lnSpc>
                <a:spcPct val="110000"/>
              </a:lnSpc>
              <a:spcBef>
                <a:spcPts val="1100"/>
              </a:spcBef>
              <a:spcAft>
                <a:spcPts val="0"/>
              </a:spcAft>
              <a:buSzPts val="2000"/>
              <a:buNone/>
              <a:defRPr sz="2000">
                <a:latin typeface="Avenir"/>
                <a:ea typeface="Avenir"/>
                <a:cs typeface="Avenir"/>
                <a:sym typeface="Avenir"/>
              </a:defRPr>
            </a:lvl1pPr>
            <a:lvl2pPr lvl="1" algn="ctr">
              <a:lnSpc>
                <a:spcPct val="110000"/>
              </a:lnSpc>
              <a:spcBef>
                <a:spcPts val="500"/>
              </a:spcBef>
              <a:spcAft>
                <a:spcPts val="0"/>
              </a:spcAft>
              <a:buSzPts val="2000"/>
              <a:buNone/>
              <a:defRPr sz="2000"/>
            </a:lvl2pPr>
            <a:lvl3pPr lvl="2" algn="ctr">
              <a:lnSpc>
                <a:spcPct val="110000"/>
              </a:lnSpc>
              <a:spcBef>
                <a:spcPts val="500"/>
              </a:spcBef>
              <a:spcAft>
                <a:spcPts val="0"/>
              </a:spcAft>
              <a:buSzPts val="1900"/>
              <a:buNone/>
              <a:defRPr sz="1900"/>
            </a:lvl3pPr>
            <a:lvl4pPr lvl="3" algn="ctr">
              <a:lnSpc>
                <a:spcPct val="110000"/>
              </a:lnSpc>
              <a:spcBef>
                <a:spcPts val="500"/>
              </a:spcBef>
              <a:spcAft>
                <a:spcPts val="0"/>
              </a:spcAft>
              <a:buSzPts val="1600"/>
              <a:buNone/>
              <a:defRPr sz="1600"/>
            </a:lvl4pPr>
            <a:lvl5pPr lvl="4" algn="ctr">
              <a:lnSpc>
                <a:spcPct val="11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0" name="Google Shape;20;p25"/>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500"/>
              <a:buNone/>
              <a:defRPr sz="1500">
                <a:solidFill>
                  <a:schemeClr val="dk1"/>
                </a:solidFill>
                <a:latin typeface="Avenir"/>
                <a:ea typeface="Avenir"/>
                <a:cs typeface="Avenir"/>
                <a:sym typeface="Avenir"/>
              </a:defRPr>
            </a:lvl1pPr>
            <a:lvl2pPr lvl="1" algn="l">
              <a:lnSpc>
                <a:spcPct val="100000"/>
              </a:lnSpc>
              <a:spcBef>
                <a:spcPts val="0"/>
              </a:spcBef>
              <a:spcAft>
                <a:spcPts val="0"/>
              </a:spcAft>
              <a:buSzPts val="1500"/>
              <a:buNone/>
              <a:defRPr sz="1500"/>
            </a:lvl2pPr>
            <a:lvl3pPr lvl="2" algn="l">
              <a:lnSpc>
                <a:spcPct val="100000"/>
              </a:lnSpc>
              <a:spcBef>
                <a:spcPts val="0"/>
              </a:spcBef>
              <a:spcAft>
                <a:spcPts val="0"/>
              </a:spcAft>
              <a:buSzPts val="1500"/>
              <a:buNone/>
              <a:defRPr sz="1500"/>
            </a:lvl3pPr>
            <a:lvl4pPr lvl="3" algn="l">
              <a:lnSpc>
                <a:spcPct val="100000"/>
              </a:lnSpc>
              <a:spcBef>
                <a:spcPts val="0"/>
              </a:spcBef>
              <a:spcAft>
                <a:spcPts val="0"/>
              </a:spcAft>
              <a:buSzPts val="1500"/>
              <a:buNone/>
              <a:defRPr sz="1500"/>
            </a:lvl4pPr>
            <a:lvl5pPr lvl="4" algn="l">
              <a:lnSpc>
                <a:spcPct val="100000"/>
              </a:lnSpc>
              <a:spcBef>
                <a:spcPts val="0"/>
              </a:spcBef>
              <a:spcAft>
                <a:spcPts val="0"/>
              </a:spcAft>
              <a:buSzPts val="1500"/>
              <a:buNone/>
              <a:defRPr sz="1500"/>
            </a:lvl5pPr>
            <a:lvl6pPr lvl="5" algn="l">
              <a:lnSpc>
                <a:spcPct val="100000"/>
              </a:lnSpc>
              <a:spcBef>
                <a:spcPts val="0"/>
              </a:spcBef>
              <a:spcAft>
                <a:spcPts val="0"/>
              </a:spcAft>
              <a:buSzPts val="1500"/>
              <a:buNone/>
              <a:defRPr sz="1500"/>
            </a:lvl6pPr>
            <a:lvl7pPr lvl="6" algn="l">
              <a:lnSpc>
                <a:spcPct val="100000"/>
              </a:lnSpc>
              <a:spcBef>
                <a:spcPts val="0"/>
              </a:spcBef>
              <a:spcAft>
                <a:spcPts val="0"/>
              </a:spcAft>
              <a:buSzPts val="1500"/>
              <a:buNone/>
              <a:defRPr sz="1500"/>
            </a:lvl7pPr>
            <a:lvl8pPr lvl="7" algn="l">
              <a:lnSpc>
                <a:spcPct val="100000"/>
              </a:lnSpc>
              <a:spcBef>
                <a:spcPts val="0"/>
              </a:spcBef>
              <a:spcAft>
                <a:spcPts val="0"/>
              </a:spcAft>
              <a:buSzPts val="1500"/>
              <a:buNone/>
              <a:defRPr sz="1500"/>
            </a:lvl8pPr>
            <a:lvl9pPr lvl="8" algn="l">
              <a:lnSpc>
                <a:spcPct val="100000"/>
              </a:lnSpc>
              <a:spcBef>
                <a:spcPts val="0"/>
              </a:spcBef>
              <a:spcAft>
                <a:spcPts val="0"/>
              </a:spcAft>
              <a:buSzPts val="1500"/>
              <a:buNone/>
              <a:defRPr sz="1500"/>
            </a:lvl9pPr>
          </a:lstStyle>
          <a:p/>
        </p:txBody>
      </p:sp>
      <p:sp>
        <p:nvSpPr>
          <p:cNvPr id="21" name="Google Shape;21;p25"/>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500"/>
              <a:buNone/>
              <a:defRPr sz="1500">
                <a:solidFill>
                  <a:schemeClr val="dk1"/>
                </a:solidFill>
                <a:latin typeface="Avenir"/>
                <a:ea typeface="Avenir"/>
                <a:cs typeface="Avenir"/>
                <a:sym typeface="Avenir"/>
              </a:defRPr>
            </a:lvl1pPr>
            <a:lvl2pPr lvl="1" algn="l">
              <a:lnSpc>
                <a:spcPct val="100000"/>
              </a:lnSpc>
              <a:spcBef>
                <a:spcPts val="0"/>
              </a:spcBef>
              <a:spcAft>
                <a:spcPts val="0"/>
              </a:spcAft>
              <a:buSzPts val="1500"/>
              <a:buNone/>
              <a:defRPr sz="1500"/>
            </a:lvl2pPr>
            <a:lvl3pPr lvl="2" algn="l">
              <a:lnSpc>
                <a:spcPct val="100000"/>
              </a:lnSpc>
              <a:spcBef>
                <a:spcPts val="0"/>
              </a:spcBef>
              <a:spcAft>
                <a:spcPts val="0"/>
              </a:spcAft>
              <a:buSzPts val="1500"/>
              <a:buNone/>
              <a:defRPr sz="1500"/>
            </a:lvl3pPr>
            <a:lvl4pPr lvl="3" algn="l">
              <a:lnSpc>
                <a:spcPct val="100000"/>
              </a:lnSpc>
              <a:spcBef>
                <a:spcPts val="0"/>
              </a:spcBef>
              <a:spcAft>
                <a:spcPts val="0"/>
              </a:spcAft>
              <a:buSzPts val="1500"/>
              <a:buNone/>
              <a:defRPr sz="1500"/>
            </a:lvl4pPr>
            <a:lvl5pPr lvl="4" algn="l">
              <a:lnSpc>
                <a:spcPct val="100000"/>
              </a:lnSpc>
              <a:spcBef>
                <a:spcPts val="0"/>
              </a:spcBef>
              <a:spcAft>
                <a:spcPts val="0"/>
              </a:spcAft>
              <a:buSzPts val="1500"/>
              <a:buNone/>
              <a:defRPr sz="1500"/>
            </a:lvl5pPr>
            <a:lvl6pPr lvl="5" algn="l">
              <a:lnSpc>
                <a:spcPct val="100000"/>
              </a:lnSpc>
              <a:spcBef>
                <a:spcPts val="0"/>
              </a:spcBef>
              <a:spcAft>
                <a:spcPts val="0"/>
              </a:spcAft>
              <a:buSzPts val="1500"/>
              <a:buNone/>
              <a:defRPr sz="1500"/>
            </a:lvl6pPr>
            <a:lvl7pPr lvl="6" algn="l">
              <a:lnSpc>
                <a:spcPct val="100000"/>
              </a:lnSpc>
              <a:spcBef>
                <a:spcPts val="0"/>
              </a:spcBef>
              <a:spcAft>
                <a:spcPts val="0"/>
              </a:spcAft>
              <a:buSzPts val="1500"/>
              <a:buNone/>
              <a:defRPr sz="1500"/>
            </a:lvl7pPr>
            <a:lvl8pPr lvl="7" algn="l">
              <a:lnSpc>
                <a:spcPct val="100000"/>
              </a:lnSpc>
              <a:spcBef>
                <a:spcPts val="0"/>
              </a:spcBef>
              <a:spcAft>
                <a:spcPts val="0"/>
              </a:spcAft>
              <a:buSzPts val="1500"/>
              <a:buNone/>
              <a:defRPr sz="1500"/>
            </a:lvl8pPr>
            <a:lvl9pPr lvl="8" algn="l">
              <a:lnSpc>
                <a:spcPct val="100000"/>
              </a:lnSpc>
              <a:spcBef>
                <a:spcPts val="0"/>
              </a:spcBef>
              <a:spcAft>
                <a:spcPts val="0"/>
              </a:spcAft>
              <a:buSzPts val="1500"/>
              <a:buNone/>
              <a:defRPr sz="1500"/>
            </a:lvl9pPr>
          </a:lstStyle>
          <a:p/>
        </p:txBody>
      </p:sp>
      <p:sp>
        <p:nvSpPr>
          <p:cNvPr id="22" name="Google Shape;22;p25"/>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3" name="Shape 73"/>
        <p:cNvGrpSpPr/>
        <p:nvPr/>
      </p:nvGrpSpPr>
      <p:grpSpPr>
        <a:xfrm>
          <a:off x="0" y="0"/>
          <a:ext cx="0" cy="0"/>
          <a:chOff x="0" y="0"/>
          <a:chExt cx="0" cy="0"/>
        </a:xfrm>
      </p:grpSpPr>
      <p:sp>
        <p:nvSpPr>
          <p:cNvPr id="74" name="Google Shape;74;p3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3200"/>
              <a:buFont typeface="EB Garamond"/>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34"/>
          <p:cNvSpPr/>
          <p:nvPr>
            <p:ph idx="2" type="pic"/>
          </p:nvPr>
        </p:nvSpPr>
        <p:spPr>
          <a:xfrm>
            <a:off x="5183188" y="987425"/>
            <a:ext cx="6172200" cy="4873625"/>
          </a:xfrm>
          <a:prstGeom prst="rect">
            <a:avLst/>
          </a:prstGeom>
          <a:noFill/>
          <a:ln>
            <a:noFill/>
          </a:ln>
        </p:spPr>
      </p:sp>
      <p:sp>
        <p:nvSpPr>
          <p:cNvPr id="76" name="Google Shape;76;p3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SzPts val="1600"/>
              <a:buNone/>
              <a:defRPr sz="1600"/>
            </a:lvl1pPr>
            <a:lvl2pPr indent="-228600" lvl="1" marL="914400" algn="l">
              <a:lnSpc>
                <a:spcPct val="110000"/>
              </a:lnSpc>
              <a:spcBef>
                <a:spcPts val="500"/>
              </a:spcBef>
              <a:spcAft>
                <a:spcPts val="0"/>
              </a:spcAft>
              <a:buSzPts val="1400"/>
              <a:buNone/>
              <a:defRPr sz="1400"/>
            </a:lvl2pPr>
            <a:lvl3pPr indent="-228600" lvl="2" marL="1371600" algn="l">
              <a:lnSpc>
                <a:spcPct val="110000"/>
              </a:lnSpc>
              <a:spcBef>
                <a:spcPts val="500"/>
              </a:spcBef>
              <a:spcAft>
                <a:spcPts val="0"/>
              </a:spcAft>
              <a:buSzPts val="1200"/>
              <a:buNone/>
              <a:defRPr sz="1200"/>
            </a:lvl3pPr>
            <a:lvl4pPr indent="-228600" lvl="3" marL="1828800" algn="l">
              <a:lnSpc>
                <a:spcPct val="110000"/>
              </a:lnSpc>
              <a:spcBef>
                <a:spcPts val="500"/>
              </a:spcBef>
              <a:spcAft>
                <a:spcPts val="0"/>
              </a:spcAft>
              <a:buSzPts val="1000"/>
              <a:buNone/>
              <a:defRPr sz="1000"/>
            </a:lvl4pPr>
            <a:lvl5pPr indent="-228600" lvl="4" marL="2286000" algn="l">
              <a:lnSpc>
                <a:spcPct val="110000"/>
              </a:lnSpc>
              <a:spcBef>
                <a:spcPts val="500"/>
              </a:spcBef>
              <a:spcAft>
                <a:spcPts val="0"/>
              </a:spcAft>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7" name="Google Shape;77;p34"/>
          <p:cNvSpPr txBox="1"/>
          <p:nvPr>
            <p:ph idx="10" type="dt"/>
          </p:nvPr>
        </p:nvSpPr>
        <p:spPr>
          <a:xfrm>
            <a:off x="458694" y="6416675"/>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4"/>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34"/>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0" name="Shape 80"/>
        <p:cNvGrpSpPr/>
        <p:nvPr/>
      </p:nvGrpSpPr>
      <p:grpSpPr>
        <a:xfrm>
          <a:off x="0" y="0"/>
          <a:ext cx="0" cy="0"/>
          <a:chOff x="0" y="0"/>
          <a:chExt cx="0" cy="0"/>
        </a:xfrm>
      </p:grpSpPr>
      <p:sp>
        <p:nvSpPr>
          <p:cNvPr id="81" name="Google Shape;81;p35"/>
          <p:cNvSpPr txBox="1"/>
          <p:nvPr>
            <p:ph type="title"/>
          </p:nvPr>
        </p:nvSpPr>
        <p:spPr>
          <a:xfrm>
            <a:off x="458694" y="425450"/>
            <a:ext cx="11274612"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35"/>
          <p:cNvSpPr txBox="1"/>
          <p:nvPr>
            <p:ph idx="1" type="body"/>
          </p:nvPr>
        </p:nvSpPr>
        <p:spPr>
          <a:xfrm rot="5400000">
            <a:off x="3998119" y="-1589974"/>
            <a:ext cx="4195763" cy="11274612"/>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 name="Google Shape;83;p35"/>
          <p:cNvSpPr txBox="1"/>
          <p:nvPr>
            <p:ph idx="10" type="dt"/>
          </p:nvPr>
        </p:nvSpPr>
        <p:spPr>
          <a:xfrm>
            <a:off x="458694" y="6416675"/>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35"/>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35"/>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6" name="Shape 86"/>
        <p:cNvGrpSpPr/>
        <p:nvPr/>
      </p:nvGrpSpPr>
      <p:grpSpPr>
        <a:xfrm>
          <a:off x="0" y="0"/>
          <a:ext cx="0" cy="0"/>
          <a:chOff x="0" y="0"/>
          <a:chExt cx="0" cy="0"/>
        </a:xfrm>
      </p:grpSpPr>
      <p:sp>
        <p:nvSpPr>
          <p:cNvPr id="87" name="Google Shape;87;p36"/>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36"/>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 name="Google Shape;89;p36"/>
          <p:cNvSpPr txBox="1"/>
          <p:nvPr>
            <p:ph idx="10" type="dt"/>
          </p:nvPr>
        </p:nvSpPr>
        <p:spPr>
          <a:xfrm>
            <a:off x="458694" y="6416675"/>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36"/>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36"/>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26"/>
          <p:cNvSpPr txBox="1"/>
          <p:nvPr>
            <p:ph type="title"/>
          </p:nvPr>
        </p:nvSpPr>
        <p:spPr>
          <a:xfrm>
            <a:off x="458694" y="365760"/>
            <a:ext cx="10895106"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6"/>
          <p:cNvSpPr txBox="1"/>
          <p:nvPr>
            <p:ph idx="1" type="body"/>
          </p:nvPr>
        </p:nvSpPr>
        <p:spPr>
          <a:xfrm>
            <a:off x="458694" y="1949450"/>
            <a:ext cx="11274612" cy="4195763"/>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26"/>
          <p:cNvSpPr txBox="1"/>
          <p:nvPr>
            <p:ph idx="10" type="dt"/>
          </p:nvPr>
        </p:nvSpPr>
        <p:spPr>
          <a:xfrm>
            <a:off x="458694" y="6416675"/>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26"/>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26"/>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27"/>
          <p:cNvSpPr txBox="1"/>
          <p:nvPr>
            <p:ph type="title"/>
          </p:nvPr>
        </p:nvSpPr>
        <p:spPr>
          <a:xfrm>
            <a:off x="458694" y="365760"/>
            <a:ext cx="11274612"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7"/>
          <p:cNvSpPr txBox="1"/>
          <p:nvPr>
            <p:ph idx="10" type="dt"/>
          </p:nvPr>
        </p:nvSpPr>
        <p:spPr>
          <a:xfrm>
            <a:off x="458693" y="6416675"/>
            <a:ext cx="292171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7"/>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27"/>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28"/>
          <p:cNvSpPr txBox="1"/>
          <p:nvPr>
            <p:ph type="title"/>
          </p:nvPr>
        </p:nvSpPr>
        <p:spPr>
          <a:xfrm>
            <a:off x="458694" y="365760"/>
            <a:ext cx="10895106"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8"/>
          <p:cNvSpPr txBox="1"/>
          <p:nvPr>
            <p:ph idx="1" type="body"/>
          </p:nvPr>
        </p:nvSpPr>
        <p:spPr>
          <a:xfrm>
            <a:off x="458695" y="1825625"/>
            <a:ext cx="5561106"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28"/>
          <p:cNvSpPr txBox="1"/>
          <p:nvPr>
            <p:ph idx="2" type="body"/>
          </p:nvPr>
        </p:nvSpPr>
        <p:spPr>
          <a:xfrm>
            <a:off x="6172199" y="1825625"/>
            <a:ext cx="5561105"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28"/>
          <p:cNvSpPr txBox="1"/>
          <p:nvPr>
            <p:ph idx="10" type="dt"/>
          </p:nvPr>
        </p:nvSpPr>
        <p:spPr>
          <a:xfrm>
            <a:off x="458694" y="6416675"/>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8"/>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28"/>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1" name="Shape 41"/>
        <p:cNvGrpSpPr/>
        <p:nvPr/>
      </p:nvGrpSpPr>
      <p:grpSpPr>
        <a:xfrm>
          <a:off x="0" y="0"/>
          <a:ext cx="0" cy="0"/>
          <a:chOff x="0" y="0"/>
          <a:chExt cx="0" cy="0"/>
        </a:xfrm>
      </p:grpSpPr>
      <p:sp>
        <p:nvSpPr>
          <p:cNvPr id="42" name="Google Shape;42;p29"/>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chemeClr val="dk1"/>
              </a:buClr>
              <a:buSzPts val="4400"/>
              <a:buFont typeface="EB Garamond"/>
              <a:buNone/>
              <a:defRPr sz="4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9"/>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110000"/>
              </a:lnSpc>
              <a:spcBef>
                <a:spcPts val="1000"/>
              </a:spcBef>
              <a:spcAft>
                <a:spcPts val="0"/>
              </a:spcAft>
              <a:buSzPts val="2000"/>
              <a:buNone/>
              <a:defRPr sz="2000">
                <a:latin typeface="Avenir"/>
                <a:ea typeface="Avenir"/>
                <a:cs typeface="Avenir"/>
                <a:sym typeface="Avenir"/>
              </a:defRPr>
            </a:lvl1pPr>
            <a:lvl2pPr lvl="1" algn="ctr">
              <a:lnSpc>
                <a:spcPct val="110000"/>
              </a:lnSpc>
              <a:spcBef>
                <a:spcPts val="500"/>
              </a:spcBef>
              <a:spcAft>
                <a:spcPts val="0"/>
              </a:spcAft>
              <a:buSzPts val="2000"/>
              <a:buNone/>
              <a:defRPr sz="2000"/>
            </a:lvl2pPr>
            <a:lvl3pPr lvl="2" algn="ctr">
              <a:lnSpc>
                <a:spcPct val="110000"/>
              </a:lnSpc>
              <a:spcBef>
                <a:spcPts val="500"/>
              </a:spcBef>
              <a:spcAft>
                <a:spcPts val="0"/>
              </a:spcAft>
              <a:buSzPts val="1800"/>
              <a:buNone/>
              <a:defRPr sz="1800"/>
            </a:lvl3pPr>
            <a:lvl4pPr lvl="3" algn="ctr">
              <a:lnSpc>
                <a:spcPct val="110000"/>
              </a:lnSpc>
              <a:spcBef>
                <a:spcPts val="500"/>
              </a:spcBef>
              <a:spcAft>
                <a:spcPts val="0"/>
              </a:spcAft>
              <a:buSzPts val="1600"/>
              <a:buNone/>
              <a:defRPr sz="1600"/>
            </a:lvl4pPr>
            <a:lvl5pPr lvl="4" algn="ctr">
              <a:lnSpc>
                <a:spcPct val="11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44" name="Google Shape;44;p29"/>
          <p:cNvSpPr txBox="1"/>
          <p:nvPr>
            <p:ph idx="10" type="dt"/>
          </p:nvPr>
        </p:nvSpPr>
        <p:spPr>
          <a:xfrm>
            <a:off x="458694" y="6416675"/>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chemeClr val="dk1"/>
                </a:solidFill>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9"/>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solidFill>
                  <a:schemeClr val="dk1"/>
                </a:solidFill>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29"/>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7" name="Shape 47"/>
        <p:cNvGrpSpPr/>
        <p:nvPr/>
      </p:nvGrpSpPr>
      <p:grpSpPr>
        <a:xfrm>
          <a:off x="0" y="0"/>
          <a:ext cx="0" cy="0"/>
          <a:chOff x="0" y="0"/>
          <a:chExt cx="0" cy="0"/>
        </a:xfrm>
      </p:grpSpPr>
      <p:sp>
        <p:nvSpPr>
          <p:cNvPr id="48" name="Google Shape;48;p3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4400"/>
              <a:buFont typeface="EB Garamond"/>
              <a:buNone/>
              <a:defRPr sz="4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3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SzPts val="2400"/>
              <a:buNone/>
              <a:defRPr sz="2400">
                <a:solidFill>
                  <a:schemeClr val="dk2"/>
                </a:solidFill>
              </a:defRPr>
            </a:lvl1pPr>
            <a:lvl2pPr indent="-228600" lvl="1" marL="914400" algn="l">
              <a:lnSpc>
                <a:spcPct val="110000"/>
              </a:lnSpc>
              <a:spcBef>
                <a:spcPts val="500"/>
              </a:spcBef>
              <a:spcAft>
                <a:spcPts val="0"/>
              </a:spcAft>
              <a:buSzPts val="2000"/>
              <a:buNone/>
              <a:defRPr sz="2000">
                <a:solidFill>
                  <a:srgbClr val="888888"/>
                </a:solidFill>
              </a:defRPr>
            </a:lvl2pPr>
            <a:lvl3pPr indent="-228600" lvl="2" marL="1371600" algn="l">
              <a:lnSpc>
                <a:spcPct val="110000"/>
              </a:lnSpc>
              <a:spcBef>
                <a:spcPts val="500"/>
              </a:spcBef>
              <a:spcAft>
                <a:spcPts val="0"/>
              </a:spcAft>
              <a:buSzPts val="1800"/>
              <a:buNone/>
              <a:defRPr sz="1800">
                <a:solidFill>
                  <a:srgbClr val="888888"/>
                </a:solidFill>
              </a:defRPr>
            </a:lvl3pPr>
            <a:lvl4pPr indent="-228600" lvl="3" marL="1828800" algn="l">
              <a:lnSpc>
                <a:spcPct val="110000"/>
              </a:lnSpc>
              <a:spcBef>
                <a:spcPts val="500"/>
              </a:spcBef>
              <a:spcAft>
                <a:spcPts val="0"/>
              </a:spcAft>
              <a:buSzPts val="1600"/>
              <a:buNone/>
              <a:defRPr sz="1600">
                <a:solidFill>
                  <a:srgbClr val="888888"/>
                </a:solidFill>
              </a:defRPr>
            </a:lvl4pPr>
            <a:lvl5pPr indent="-228600" lvl="4" marL="2286000" algn="l">
              <a:lnSpc>
                <a:spcPct val="110000"/>
              </a:lnSpc>
              <a:spcBef>
                <a:spcPts val="500"/>
              </a:spcBef>
              <a:spcAft>
                <a:spcPts val="0"/>
              </a:spcAft>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50" name="Google Shape;50;p30"/>
          <p:cNvSpPr txBox="1"/>
          <p:nvPr>
            <p:ph idx="10" type="dt"/>
          </p:nvPr>
        </p:nvSpPr>
        <p:spPr>
          <a:xfrm>
            <a:off x="458694" y="6416675"/>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0"/>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0"/>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3" name="Shape 53"/>
        <p:cNvGrpSpPr/>
        <p:nvPr/>
      </p:nvGrpSpPr>
      <p:grpSpPr>
        <a:xfrm>
          <a:off x="0" y="0"/>
          <a:ext cx="0" cy="0"/>
          <a:chOff x="0" y="0"/>
          <a:chExt cx="0" cy="0"/>
        </a:xfrm>
      </p:grpSpPr>
      <p:sp>
        <p:nvSpPr>
          <p:cNvPr id="54" name="Google Shape;54;p31"/>
          <p:cNvSpPr txBox="1"/>
          <p:nvPr>
            <p:ph type="title"/>
          </p:nvPr>
        </p:nvSpPr>
        <p:spPr>
          <a:xfrm>
            <a:off x="458694" y="365125"/>
            <a:ext cx="11274612" cy="1325563"/>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1"/>
          <p:cNvSpPr txBox="1"/>
          <p:nvPr>
            <p:ph idx="1" type="body"/>
          </p:nvPr>
        </p:nvSpPr>
        <p:spPr>
          <a:xfrm>
            <a:off x="465256" y="1752600"/>
            <a:ext cx="5532319"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10000"/>
              </a:lnSpc>
              <a:spcBef>
                <a:spcPts val="1000"/>
              </a:spcBef>
              <a:spcAft>
                <a:spcPts val="0"/>
              </a:spcAft>
              <a:buSzPts val="2400"/>
              <a:buNone/>
              <a:defRPr b="0" i="1" sz="2400"/>
            </a:lvl1pPr>
            <a:lvl2pPr indent="-228600" lvl="1" marL="914400" algn="l">
              <a:lnSpc>
                <a:spcPct val="110000"/>
              </a:lnSpc>
              <a:spcBef>
                <a:spcPts val="500"/>
              </a:spcBef>
              <a:spcAft>
                <a:spcPts val="0"/>
              </a:spcAft>
              <a:buSzPts val="2000"/>
              <a:buNone/>
              <a:defRPr b="1" sz="2000"/>
            </a:lvl2pPr>
            <a:lvl3pPr indent="-228600" lvl="2" marL="1371600" algn="l">
              <a:lnSpc>
                <a:spcPct val="110000"/>
              </a:lnSpc>
              <a:spcBef>
                <a:spcPts val="500"/>
              </a:spcBef>
              <a:spcAft>
                <a:spcPts val="0"/>
              </a:spcAft>
              <a:buSzPts val="1800"/>
              <a:buNone/>
              <a:defRPr b="1" sz="1800"/>
            </a:lvl3pPr>
            <a:lvl4pPr indent="-228600" lvl="3" marL="1828800" algn="l">
              <a:lnSpc>
                <a:spcPct val="110000"/>
              </a:lnSpc>
              <a:spcBef>
                <a:spcPts val="500"/>
              </a:spcBef>
              <a:spcAft>
                <a:spcPts val="0"/>
              </a:spcAft>
              <a:buSzPts val="1600"/>
              <a:buNone/>
              <a:defRPr b="1" sz="1600"/>
            </a:lvl4pPr>
            <a:lvl5pPr indent="-228600" lvl="4" marL="2286000" algn="l">
              <a:lnSpc>
                <a:spcPct val="110000"/>
              </a:lnSpc>
              <a:spcBef>
                <a:spcPts val="500"/>
              </a:spcBef>
              <a:spcAft>
                <a:spcPts val="0"/>
              </a:spcAft>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6" name="Google Shape;56;p31"/>
          <p:cNvSpPr txBox="1"/>
          <p:nvPr>
            <p:ph idx="2" type="body"/>
          </p:nvPr>
        </p:nvSpPr>
        <p:spPr>
          <a:xfrm>
            <a:off x="465256" y="2666999"/>
            <a:ext cx="5532319" cy="3522663"/>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31"/>
          <p:cNvSpPr txBox="1"/>
          <p:nvPr>
            <p:ph idx="3" type="body"/>
          </p:nvPr>
        </p:nvSpPr>
        <p:spPr>
          <a:xfrm>
            <a:off x="6172200" y="1752600"/>
            <a:ext cx="5561106"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10000"/>
              </a:lnSpc>
              <a:spcBef>
                <a:spcPts val="1000"/>
              </a:spcBef>
              <a:spcAft>
                <a:spcPts val="0"/>
              </a:spcAft>
              <a:buSzPts val="2400"/>
              <a:buNone/>
              <a:defRPr b="0" i="1" sz="2400"/>
            </a:lvl1pPr>
            <a:lvl2pPr indent="-228600" lvl="1" marL="914400" algn="l">
              <a:lnSpc>
                <a:spcPct val="110000"/>
              </a:lnSpc>
              <a:spcBef>
                <a:spcPts val="500"/>
              </a:spcBef>
              <a:spcAft>
                <a:spcPts val="0"/>
              </a:spcAft>
              <a:buSzPts val="2000"/>
              <a:buNone/>
              <a:defRPr b="1" sz="2000"/>
            </a:lvl2pPr>
            <a:lvl3pPr indent="-228600" lvl="2" marL="1371600" algn="l">
              <a:lnSpc>
                <a:spcPct val="110000"/>
              </a:lnSpc>
              <a:spcBef>
                <a:spcPts val="500"/>
              </a:spcBef>
              <a:spcAft>
                <a:spcPts val="0"/>
              </a:spcAft>
              <a:buSzPts val="1800"/>
              <a:buNone/>
              <a:defRPr b="1" sz="1800"/>
            </a:lvl3pPr>
            <a:lvl4pPr indent="-228600" lvl="3" marL="1828800" algn="l">
              <a:lnSpc>
                <a:spcPct val="110000"/>
              </a:lnSpc>
              <a:spcBef>
                <a:spcPts val="500"/>
              </a:spcBef>
              <a:spcAft>
                <a:spcPts val="0"/>
              </a:spcAft>
              <a:buSzPts val="1600"/>
              <a:buNone/>
              <a:defRPr b="1" sz="1600"/>
            </a:lvl4pPr>
            <a:lvl5pPr indent="-228600" lvl="4" marL="2286000" algn="l">
              <a:lnSpc>
                <a:spcPct val="110000"/>
              </a:lnSpc>
              <a:spcBef>
                <a:spcPts val="500"/>
              </a:spcBef>
              <a:spcAft>
                <a:spcPts val="0"/>
              </a:spcAft>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8" name="Google Shape;58;p31"/>
          <p:cNvSpPr txBox="1"/>
          <p:nvPr>
            <p:ph idx="4" type="body"/>
          </p:nvPr>
        </p:nvSpPr>
        <p:spPr>
          <a:xfrm>
            <a:off x="6172200" y="2666999"/>
            <a:ext cx="5561106" cy="3522663"/>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10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31"/>
          <p:cNvSpPr txBox="1"/>
          <p:nvPr>
            <p:ph idx="10" type="dt"/>
          </p:nvPr>
        </p:nvSpPr>
        <p:spPr>
          <a:xfrm>
            <a:off x="458694" y="6416675"/>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1"/>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31"/>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 name="Shape 62"/>
        <p:cNvGrpSpPr/>
        <p:nvPr/>
      </p:nvGrpSpPr>
      <p:grpSpPr>
        <a:xfrm>
          <a:off x="0" y="0"/>
          <a:ext cx="0" cy="0"/>
          <a:chOff x="0" y="0"/>
          <a:chExt cx="0" cy="0"/>
        </a:xfrm>
      </p:grpSpPr>
      <p:sp>
        <p:nvSpPr>
          <p:cNvPr id="63" name="Google Shape;63;p32"/>
          <p:cNvSpPr txBox="1"/>
          <p:nvPr>
            <p:ph idx="10" type="dt"/>
          </p:nvPr>
        </p:nvSpPr>
        <p:spPr>
          <a:xfrm>
            <a:off x="458694" y="6416675"/>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2"/>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32"/>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6" name="Shape 66"/>
        <p:cNvGrpSpPr/>
        <p:nvPr/>
      </p:nvGrpSpPr>
      <p:grpSpPr>
        <a:xfrm>
          <a:off x="0" y="0"/>
          <a:ext cx="0" cy="0"/>
          <a:chOff x="0" y="0"/>
          <a:chExt cx="0" cy="0"/>
        </a:xfrm>
      </p:grpSpPr>
      <p:sp>
        <p:nvSpPr>
          <p:cNvPr id="67" name="Google Shape;67;p3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3200"/>
              <a:buFont typeface="EB Garamond"/>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33"/>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110000"/>
              </a:lnSpc>
              <a:spcBef>
                <a:spcPts val="1000"/>
              </a:spcBef>
              <a:spcAft>
                <a:spcPts val="0"/>
              </a:spcAft>
              <a:buSzPts val="3200"/>
              <a:buChar char="•"/>
              <a:defRPr sz="3200"/>
            </a:lvl1pPr>
            <a:lvl2pPr indent="-406400" lvl="1" marL="914400" algn="l">
              <a:lnSpc>
                <a:spcPct val="110000"/>
              </a:lnSpc>
              <a:spcBef>
                <a:spcPts val="500"/>
              </a:spcBef>
              <a:spcAft>
                <a:spcPts val="0"/>
              </a:spcAft>
              <a:buSzPts val="2800"/>
              <a:buChar char="•"/>
              <a:defRPr sz="2800"/>
            </a:lvl2pPr>
            <a:lvl3pPr indent="-381000" lvl="2" marL="1371600" algn="l">
              <a:lnSpc>
                <a:spcPct val="110000"/>
              </a:lnSpc>
              <a:spcBef>
                <a:spcPts val="500"/>
              </a:spcBef>
              <a:spcAft>
                <a:spcPts val="0"/>
              </a:spcAft>
              <a:buSzPts val="2400"/>
              <a:buChar char="•"/>
              <a:defRPr sz="2400"/>
            </a:lvl3pPr>
            <a:lvl4pPr indent="-355600" lvl="3" marL="1828800" algn="l">
              <a:lnSpc>
                <a:spcPct val="110000"/>
              </a:lnSpc>
              <a:spcBef>
                <a:spcPts val="500"/>
              </a:spcBef>
              <a:spcAft>
                <a:spcPts val="0"/>
              </a:spcAft>
              <a:buSzPts val="2000"/>
              <a:buChar char="•"/>
              <a:defRPr sz="2000"/>
            </a:lvl4pPr>
            <a:lvl5pPr indent="-355600" lvl="4" marL="2286000" algn="l">
              <a:lnSpc>
                <a:spcPct val="110000"/>
              </a:lnSpc>
              <a:spcBef>
                <a:spcPts val="500"/>
              </a:spcBef>
              <a:spcAft>
                <a:spcPts val="0"/>
              </a:spcAft>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9" name="Google Shape;69;p33"/>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1000"/>
              </a:spcBef>
              <a:spcAft>
                <a:spcPts val="0"/>
              </a:spcAft>
              <a:buSzPts val="1600"/>
              <a:buNone/>
              <a:defRPr sz="1600"/>
            </a:lvl1pPr>
            <a:lvl2pPr indent="-228600" lvl="1" marL="914400" algn="l">
              <a:lnSpc>
                <a:spcPct val="110000"/>
              </a:lnSpc>
              <a:spcBef>
                <a:spcPts val="500"/>
              </a:spcBef>
              <a:spcAft>
                <a:spcPts val="0"/>
              </a:spcAft>
              <a:buSzPts val="1400"/>
              <a:buNone/>
              <a:defRPr sz="1400"/>
            </a:lvl2pPr>
            <a:lvl3pPr indent="-228600" lvl="2" marL="1371600" algn="l">
              <a:lnSpc>
                <a:spcPct val="110000"/>
              </a:lnSpc>
              <a:spcBef>
                <a:spcPts val="500"/>
              </a:spcBef>
              <a:spcAft>
                <a:spcPts val="0"/>
              </a:spcAft>
              <a:buSzPts val="1200"/>
              <a:buNone/>
              <a:defRPr sz="1200"/>
            </a:lvl3pPr>
            <a:lvl4pPr indent="-228600" lvl="3" marL="1828800" algn="l">
              <a:lnSpc>
                <a:spcPct val="110000"/>
              </a:lnSpc>
              <a:spcBef>
                <a:spcPts val="500"/>
              </a:spcBef>
              <a:spcAft>
                <a:spcPts val="0"/>
              </a:spcAft>
              <a:buSzPts val="1000"/>
              <a:buNone/>
              <a:defRPr sz="1000"/>
            </a:lvl4pPr>
            <a:lvl5pPr indent="-228600" lvl="4" marL="2286000" algn="l">
              <a:lnSpc>
                <a:spcPct val="110000"/>
              </a:lnSpc>
              <a:spcBef>
                <a:spcPts val="500"/>
              </a:spcBef>
              <a:spcAft>
                <a:spcPts val="0"/>
              </a:spcAft>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0" name="Google Shape;70;p33"/>
          <p:cNvSpPr txBox="1"/>
          <p:nvPr>
            <p:ph idx="10" type="dt"/>
          </p:nvPr>
        </p:nvSpPr>
        <p:spPr>
          <a:xfrm>
            <a:off x="458694" y="6416675"/>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33"/>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33"/>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4"/>
          <p:cNvSpPr/>
          <p:nvPr/>
        </p:nvSpPr>
        <p:spPr>
          <a:xfrm>
            <a:off x="0" y="0"/>
            <a:ext cx="12192000" cy="6858004"/>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11" name="Google Shape;11;p24"/>
          <p:cNvSpPr txBox="1"/>
          <p:nvPr>
            <p:ph type="title"/>
          </p:nvPr>
        </p:nvSpPr>
        <p:spPr>
          <a:xfrm>
            <a:off x="458694" y="425450"/>
            <a:ext cx="11274612" cy="1325563"/>
          </a:xfrm>
          <a:prstGeom prst="rect">
            <a:avLst/>
          </a:prstGeom>
          <a:noFill/>
          <a:ln>
            <a:noFill/>
          </a:ln>
        </p:spPr>
        <p:txBody>
          <a:bodyPr anchorCtr="0" anchor="ctr" bIns="45700" lIns="91425" spcFirstLastPara="1" rIns="91425" wrap="square" tIns="45700">
            <a:normAutofit/>
          </a:bodyPr>
          <a:lstStyle>
            <a:lvl1pPr lvl="0" marR="0" rtl="0" algn="l">
              <a:lnSpc>
                <a:spcPct val="100000"/>
              </a:lnSpc>
              <a:spcBef>
                <a:spcPts val="0"/>
              </a:spcBef>
              <a:spcAft>
                <a:spcPts val="0"/>
              </a:spcAft>
              <a:buClr>
                <a:schemeClr val="dk1"/>
              </a:buClr>
              <a:buSzPts val="4400"/>
              <a:buFont typeface="EB Garamond"/>
              <a:buNone/>
              <a:defRPr b="0" i="0" sz="4400" u="none" cap="none" strike="noStrike">
                <a:solidFill>
                  <a:schemeClr val="dk1"/>
                </a:solidFill>
                <a:latin typeface="EB Garamond"/>
                <a:ea typeface="EB Garamond"/>
                <a:cs typeface="EB Garamond"/>
                <a:sym typeface="EB 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2" name="Google Shape;12;p24"/>
          <p:cNvSpPr txBox="1"/>
          <p:nvPr>
            <p:ph idx="1" type="body"/>
          </p:nvPr>
        </p:nvSpPr>
        <p:spPr>
          <a:xfrm>
            <a:off x="458694" y="1949450"/>
            <a:ext cx="11274612" cy="4195763"/>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110000"/>
              </a:lnSpc>
              <a:spcBef>
                <a:spcPts val="1000"/>
              </a:spcBef>
              <a:spcAft>
                <a:spcPts val="0"/>
              </a:spcAft>
              <a:buClr>
                <a:schemeClr val="accent1"/>
              </a:buClr>
              <a:buSzPts val="2800"/>
              <a:buFont typeface="Arial"/>
              <a:buChar char="•"/>
              <a:defRPr b="0" i="0" sz="2800" u="none" cap="none" strike="noStrike">
                <a:solidFill>
                  <a:schemeClr val="dk1"/>
                </a:solidFill>
                <a:latin typeface="Avenir"/>
                <a:ea typeface="Avenir"/>
                <a:cs typeface="Avenir"/>
                <a:sym typeface="Avenir"/>
              </a:defRPr>
            </a:lvl1pPr>
            <a:lvl2pPr indent="-381000" lvl="1" marL="914400" marR="0" rtl="0" algn="l">
              <a:lnSpc>
                <a:spcPct val="110000"/>
              </a:lnSpc>
              <a:spcBef>
                <a:spcPts val="500"/>
              </a:spcBef>
              <a:spcAft>
                <a:spcPts val="0"/>
              </a:spcAft>
              <a:buClr>
                <a:schemeClr val="accent1"/>
              </a:buClr>
              <a:buSzPts val="2400"/>
              <a:buFont typeface="Arial"/>
              <a:buChar char="•"/>
              <a:defRPr b="0" i="0" sz="2400" u="none" cap="none" strike="noStrike">
                <a:solidFill>
                  <a:schemeClr val="dk1"/>
                </a:solidFill>
                <a:latin typeface="Avenir"/>
                <a:ea typeface="Avenir"/>
                <a:cs typeface="Avenir"/>
                <a:sym typeface="Avenir"/>
              </a:defRPr>
            </a:lvl2pPr>
            <a:lvl3pPr indent="-355600" lvl="2" marL="1371600" marR="0" rtl="0" algn="l">
              <a:lnSpc>
                <a:spcPct val="110000"/>
              </a:lnSpc>
              <a:spcBef>
                <a:spcPts val="500"/>
              </a:spcBef>
              <a:spcAft>
                <a:spcPts val="0"/>
              </a:spcAft>
              <a:buClr>
                <a:schemeClr val="accent1"/>
              </a:buClr>
              <a:buSzPts val="2000"/>
              <a:buFont typeface="Arial"/>
              <a:buChar char="•"/>
              <a:defRPr b="0" i="0" sz="2000" u="none" cap="none" strike="noStrike">
                <a:solidFill>
                  <a:schemeClr val="dk1"/>
                </a:solidFill>
                <a:latin typeface="Avenir"/>
                <a:ea typeface="Avenir"/>
                <a:cs typeface="Avenir"/>
                <a:sym typeface="Avenir"/>
              </a:defRPr>
            </a:lvl3pPr>
            <a:lvl4pPr indent="-342900" lvl="3" marL="1828800" marR="0" rtl="0" algn="l">
              <a:lnSpc>
                <a:spcPct val="110000"/>
              </a:lnSpc>
              <a:spcBef>
                <a:spcPts val="500"/>
              </a:spcBef>
              <a:spcAft>
                <a:spcPts val="0"/>
              </a:spcAft>
              <a:buClr>
                <a:schemeClr val="accent1"/>
              </a:buClr>
              <a:buSzPts val="1800"/>
              <a:buFont typeface="Arial"/>
              <a:buChar char="•"/>
              <a:defRPr b="0" i="0" sz="1800" u="none" cap="none" strike="noStrike">
                <a:solidFill>
                  <a:schemeClr val="dk1"/>
                </a:solidFill>
                <a:latin typeface="Avenir"/>
                <a:ea typeface="Avenir"/>
                <a:cs typeface="Avenir"/>
                <a:sym typeface="Avenir"/>
              </a:defRPr>
            </a:lvl4pPr>
            <a:lvl5pPr indent="-342900" lvl="4" marL="2286000" marR="0" rtl="0" algn="l">
              <a:lnSpc>
                <a:spcPct val="110000"/>
              </a:lnSpc>
              <a:spcBef>
                <a:spcPts val="500"/>
              </a:spcBef>
              <a:spcAft>
                <a:spcPts val="0"/>
              </a:spcAft>
              <a:buClr>
                <a:schemeClr val="accent1"/>
              </a:buClr>
              <a:buSzPts val="1800"/>
              <a:buFont typeface="Arial"/>
              <a:buChar char="•"/>
              <a:defRPr b="0" i="0" sz="1800" u="none" cap="none" strike="noStrike">
                <a:solidFill>
                  <a:schemeClr val="dk1"/>
                </a:solidFill>
                <a:latin typeface="Avenir"/>
                <a:ea typeface="Avenir"/>
                <a:cs typeface="Avenir"/>
                <a:sym typeface="Avenir"/>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9pPr>
          </a:lstStyle>
          <a:p/>
        </p:txBody>
      </p:sp>
      <p:sp>
        <p:nvSpPr>
          <p:cNvPr id="13" name="Google Shape;13;p24"/>
          <p:cNvSpPr txBox="1"/>
          <p:nvPr>
            <p:ph idx="10" type="dt"/>
          </p:nvPr>
        </p:nvSpPr>
        <p:spPr>
          <a:xfrm>
            <a:off x="458694" y="6416675"/>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chemeClr val="dk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9pPr>
          </a:lstStyle>
          <a:p/>
        </p:txBody>
      </p:sp>
      <p:sp>
        <p:nvSpPr>
          <p:cNvPr id="14" name="Google Shape;14;p24"/>
          <p:cNvSpPr txBox="1"/>
          <p:nvPr>
            <p:ph idx="11" type="ftr"/>
          </p:nvPr>
        </p:nvSpPr>
        <p:spPr>
          <a:xfrm>
            <a:off x="4038600" y="6416675"/>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chemeClr val="dk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9pPr>
          </a:lstStyle>
          <a:p/>
        </p:txBody>
      </p:sp>
      <p:sp>
        <p:nvSpPr>
          <p:cNvPr id="15" name="Google Shape;15;p24"/>
          <p:cNvSpPr txBox="1"/>
          <p:nvPr>
            <p:ph idx="12" type="sldNum"/>
          </p:nvPr>
        </p:nvSpPr>
        <p:spPr>
          <a:xfrm>
            <a:off x="8990106" y="6416675"/>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pic>
        <p:nvPicPr>
          <p:cNvPr descr="A picture containing sitting&#10;&#10;Description automatically generated" id="16" name="Google Shape;16;p24"/>
          <p:cNvPicPr preferRelativeResize="0"/>
          <p:nvPr/>
        </p:nvPicPr>
        <p:blipFill rotWithShape="1">
          <a:blip r:embed="rId1">
            <a:alphaModFix amt="10000"/>
          </a:blip>
          <a:srcRect b="0" l="0" r="0" t="0"/>
          <a:stretch/>
        </p:blipFill>
        <p:spPr>
          <a:xfrm>
            <a:off x="8534400" y="0"/>
            <a:ext cx="3654612" cy="457534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8.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5.png"/><Relationship Id="rId4" Type="http://schemas.openxmlformats.org/officeDocument/2006/relationships/image" Target="../media/image21.png"/><Relationship Id="rId5"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11.png"/><Relationship Id="rId6"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2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6" name="Shape 96"/>
        <p:cNvGrpSpPr/>
        <p:nvPr/>
      </p:nvGrpSpPr>
      <p:grpSpPr>
        <a:xfrm>
          <a:off x="0" y="0"/>
          <a:ext cx="0" cy="0"/>
          <a:chOff x="0" y="0"/>
          <a:chExt cx="0" cy="0"/>
        </a:xfrm>
      </p:grpSpPr>
      <p:sp>
        <p:nvSpPr>
          <p:cNvPr id="97" name="Google Shape;97;p1"/>
          <p:cNvSpPr txBox="1"/>
          <p:nvPr>
            <p:ph type="ctrTitle"/>
          </p:nvPr>
        </p:nvSpPr>
        <p:spPr>
          <a:xfrm>
            <a:off x="2241375" y="2340763"/>
            <a:ext cx="8482500" cy="1275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rgbClr val="FF0066"/>
              </a:buClr>
              <a:buSzPts val="4400"/>
              <a:buFont typeface="Times New Roman"/>
              <a:buNone/>
            </a:pPr>
            <a:r>
              <a:rPr b="1" lang="en-IN" sz="3200">
                <a:solidFill>
                  <a:srgbClr val="FF0066"/>
                </a:solidFill>
                <a:latin typeface="Times New Roman"/>
                <a:ea typeface="Times New Roman"/>
                <a:cs typeface="Times New Roman"/>
                <a:sym typeface="Times New Roman"/>
              </a:rPr>
              <a:t>Video Based Vehicle Detection and Speed Estimation</a:t>
            </a:r>
            <a:r>
              <a:rPr lang="en-IN" sz="2000">
                <a:latin typeface="Times New Roman"/>
                <a:ea typeface="Times New Roman"/>
                <a:cs typeface="Times New Roman"/>
                <a:sym typeface="Times New Roman"/>
              </a:rPr>
              <a:t>    </a:t>
            </a:r>
            <a:endParaRPr sz="4000">
              <a:solidFill>
                <a:srgbClr val="0033CC"/>
              </a:solidFill>
              <a:latin typeface="Times New Roman"/>
              <a:ea typeface="Times New Roman"/>
              <a:cs typeface="Times New Roman"/>
              <a:sym typeface="Times New Roman"/>
            </a:endParaRPr>
          </a:p>
        </p:txBody>
      </p:sp>
      <p:sp>
        <p:nvSpPr>
          <p:cNvPr id="98" name="Google Shape;98;p1"/>
          <p:cNvSpPr txBox="1"/>
          <p:nvPr/>
        </p:nvSpPr>
        <p:spPr>
          <a:xfrm>
            <a:off x="4179100" y="3709700"/>
            <a:ext cx="4446900" cy="959700"/>
          </a:xfrm>
          <a:prstGeom prst="rect">
            <a:avLst/>
          </a:prstGeom>
          <a:noFill/>
          <a:ln>
            <a:noFill/>
          </a:ln>
        </p:spPr>
        <p:txBody>
          <a:bodyPr anchorCtr="0" anchor="t" bIns="45700" lIns="91425" spcFirstLastPara="1" rIns="91425" wrap="square" tIns="45700">
            <a:noAutofit/>
          </a:bodyPr>
          <a:lstStyle/>
          <a:p>
            <a:pPr indent="0" lvl="0" marL="0" marR="0" rtl="0" algn="l">
              <a:lnSpc>
                <a:spcPct val="85000"/>
              </a:lnSpc>
              <a:spcBef>
                <a:spcPts val="0"/>
              </a:spcBef>
              <a:spcAft>
                <a:spcPts val="0"/>
              </a:spcAft>
              <a:buClr>
                <a:srgbClr val="000000"/>
              </a:buClr>
              <a:buSzPts val="1600"/>
              <a:buFont typeface="Arial"/>
              <a:buNone/>
            </a:pPr>
            <a:r>
              <a:t/>
            </a:r>
            <a:endParaRPr sz="2000">
              <a:solidFill>
                <a:schemeClr val="dk1"/>
              </a:solidFill>
              <a:latin typeface="Roboto Slab"/>
              <a:ea typeface="Roboto Slab"/>
              <a:cs typeface="Roboto Slab"/>
              <a:sym typeface="Roboto Slab"/>
            </a:endParaRPr>
          </a:p>
          <a:p>
            <a:pPr indent="0" lvl="0" marL="0" marR="0" rtl="0" algn="l">
              <a:lnSpc>
                <a:spcPct val="85000"/>
              </a:lnSpc>
              <a:spcBef>
                <a:spcPts val="0"/>
              </a:spcBef>
              <a:spcAft>
                <a:spcPts val="0"/>
              </a:spcAft>
              <a:buClr>
                <a:srgbClr val="000000"/>
              </a:buClr>
              <a:buSzPts val="1600"/>
              <a:buFont typeface="Arial"/>
              <a:buNone/>
            </a:pPr>
            <a:r>
              <a:rPr lang="en-IN" sz="2000">
                <a:solidFill>
                  <a:schemeClr val="dk1"/>
                </a:solidFill>
                <a:latin typeface="Roboto Slab"/>
                <a:ea typeface="Roboto Slab"/>
                <a:cs typeface="Roboto Slab"/>
                <a:sym typeface="Roboto Slab"/>
              </a:rPr>
              <a:t>Group Members</a:t>
            </a:r>
            <a:r>
              <a:rPr b="0" i="0" lang="en-IN" sz="2000" u="none" cap="none" strike="noStrike">
                <a:solidFill>
                  <a:schemeClr val="dk1"/>
                </a:solidFill>
                <a:latin typeface="Roboto Slab"/>
                <a:ea typeface="Roboto Slab"/>
                <a:cs typeface="Roboto Slab"/>
                <a:sym typeface="Roboto Slab"/>
              </a:rPr>
              <a:t>:</a:t>
            </a:r>
            <a:endParaRPr b="0" i="0" sz="2000" u="none" cap="none" strike="noStrike">
              <a:solidFill>
                <a:schemeClr val="dk1"/>
              </a:solidFill>
              <a:latin typeface="Roboto Slab"/>
              <a:ea typeface="Roboto Slab"/>
              <a:cs typeface="Roboto Slab"/>
              <a:sym typeface="Roboto Slab"/>
            </a:endParaRPr>
          </a:p>
          <a:p>
            <a:pPr indent="0" lvl="0" marL="0" marR="0" rtl="0" algn="l">
              <a:lnSpc>
                <a:spcPct val="85000"/>
              </a:lnSpc>
              <a:spcBef>
                <a:spcPts val="0"/>
              </a:spcBef>
              <a:spcAft>
                <a:spcPts val="0"/>
              </a:spcAft>
              <a:buClr>
                <a:srgbClr val="000000"/>
              </a:buClr>
              <a:buSzPts val="1600"/>
              <a:buFont typeface="Arial"/>
              <a:buNone/>
            </a:pPr>
            <a:r>
              <a:t/>
            </a:r>
            <a:endParaRPr sz="2000">
              <a:solidFill>
                <a:schemeClr val="dk1"/>
              </a:solidFill>
              <a:latin typeface="Roboto Slab"/>
              <a:ea typeface="Roboto Slab"/>
              <a:cs typeface="Roboto Slab"/>
              <a:sym typeface="Roboto Slab"/>
            </a:endParaRPr>
          </a:p>
          <a:p>
            <a:pPr indent="-355600" lvl="0" marL="457200" marR="0" rtl="0" algn="l">
              <a:lnSpc>
                <a:spcPct val="85000"/>
              </a:lnSpc>
              <a:spcBef>
                <a:spcPts val="0"/>
              </a:spcBef>
              <a:spcAft>
                <a:spcPts val="0"/>
              </a:spcAft>
              <a:buClr>
                <a:schemeClr val="dk1"/>
              </a:buClr>
              <a:buSzPts val="2000"/>
              <a:buFont typeface="Roboto Slab"/>
              <a:buAutoNum type="arabicPeriod"/>
            </a:pPr>
            <a:r>
              <a:rPr lang="en-IN" sz="2000">
                <a:solidFill>
                  <a:schemeClr val="dk1"/>
                </a:solidFill>
                <a:latin typeface="Roboto Slab"/>
                <a:ea typeface="Roboto Slab"/>
                <a:cs typeface="Roboto Slab"/>
                <a:sym typeface="Roboto Slab"/>
              </a:rPr>
              <a:t>Akash Bhadange</a:t>
            </a:r>
            <a:endParaRPr sz="2000">
              <a:solidFill>
                <a:schemeClr val="dk1"/>
              </a:solidFill>
              <a:latin typeface="Roboto Slab"/>
              <a:ea typeface="Roboto Slab"/>
              <a:cs typeface="Roboto Slab"/>
              <a:sym typeface="Roboto Slab"/>
            </a:endParaRPr>
          </a:p>
          <a:p>
            <a:pPr indent="-355600" lvl="0" marL="457200" marR="0" rtl="0" algn="l">
              <a:lnSpc>
                <a:spcPct val="85000"/>
              </a:lnSpc>
              <a:spcBef>
                <a:spcPts val="0"/>
              </a:spcBef>
              <a:spcAft>
                <a:spcPts val="0"/>
              </a:spcAft>
              <a:buClr>
                <a:schemeClr val="dk1"/>
              </a:buClr>
              <a:buSzPts val="2000"/>
              <a:buFont typeface="Roboto Slab"/>
              <a:buAutoNum type="arabicPeriod"/>
            </a:pPr>
            <a:r>
              <a:rPr lang="en-IN" sz="2000">
                <a:solidFill>
                  <a:schemeClr val="dk1"/>
                </a:solidFill>
                <a:latin typeface="Roboto Slab"/>
                <a:ea typeface="Roboto Slab"/>
                <a:cs typeface="Roboto Slab"/>
                <a:sym typeface="Roboto Slab"/>
              </a:rPr>
              <a:t>Resham Bhattad</a:t>
            </a:r>
            <a:endParaRPr sz="2000">
              <a:solidFill>
                <a:schemeClr val="dk1"/>
              </a:solidFill>
              <a:latin typeface="Roboto Slab"/>
              <a:ea typeface="Roboto Slab"/>
              <a:cs typeface="Roboto Slab"/>
              <a:sym typeface="Roboto Slab"/>
            </a:endParaRPr>
          </a:p>
          <a:p>
            <a:pPr indent="-355600" lvl="0" marL="457200" marR="0" rtl="0" algn="l">
              <a:lnSpc>
                <a:spcPct val="85000"/>
              </a:lnSpc>
              <a:spcBef>
                <a:spcPts val="0"/>
              </a:spcBef>
              <a:spcAft>
                <a:spcPts val="0"/>
              </a:spcAft>
              <a:buClr>
                <a:schemeClr val="dk1"/>
              </a:buClr>
              <a:buSzPts val="2000"/>
              <a:buFont typeface="Roboto Slab"/>
              <a:buAutoNum type="arabicPeriod"/>
            </a:pPr>
            <a:r>
              <a:rPr lang="en-IN" sz="2000">
                <a:solidFill>
                  <a:schemeClr val="dk1"/>
                </a:solidFill>
                <a:latin typeface="Roboto Slab"/>
                <a:ea typeface="Roboto Slab"/>
                <a:cs typeface="Roboto Slab"/>
                <a:sym typeface="Roboto Slab"/>
              </a:rPr>
              <a:t>Pratik Daga</a:t>
            </a:r>
            <a:endParaRPr sz="2000">
              <a:solidFill>
                <a:schemeClr val="dk1"/>
              </a:solidFill>
              <a:latin typeface="Roboto Slab"/>
              <a:ea typeface="Roboto Slab"/>
              <a:cs typeface="Roboto Slab"/>
              <a:sym typeface="Roboto Slab"/>
            </a:endParaRPr>
          </a:p>
        </p:txBody>
      </p:sp>
      <p:sp>
        <p:nvSpPr>
          <p:cNvPr id="99" name="Google Shape;99;p1"/>
          <p:cNvSpPr txBox="1"/>
          <p:nvPr/>
        </p:nvSpPr>
        <p:spPr>
          <a:xfrm>
            <a:off x="2240280" y="347104"/>
            <a:ext cx="8526900" cy="551100"/>
          </a:xfrm>
          <a:prstGeom prst="rect">
            <a:avLst/>
          </a:prstGeom>
          <a:noFill/>
          <a:ln>
            <a:noFill/>
          </a:ln>
        </p:spPr>
        <p:txBody>
          <a:bodyPr anchorCtr="0" anchor="t" bIns="91425" lIns="91425" spcFirstLastPara="1" rIns="91425" wrap="square" tIns="91425">
            <a:spAutoFit/>
          </a:bodyPr>
          <a:lstStyle/>
          <a:p>
            <a:pPr indent="0" lvl="0" marL="0" marR="0" rtl="0" algn="ctr">
              <a:lnSpc>
                <a:spcPct val="85000"/>
              </a:lnSpc>
              <a:spcBef>
                <a:spcPts val="1300"/>
              </a:spcBef>
              <a:spcAft>
                <a:spcPts val="0"/>
              </a:spcAft>
              <a:buClr>
                <a:srgbClr val="000000"/>
              </a:buClr>
              <a:buSzPts val="2000"/>
              <a:buFont typeface="Arial"/>
              <a:buNone/>
            </a:pPr>
            <a:r>
              <a:rPr b="1" i="0" lang="en-IN" sz="2800" u="none" cap="none" strike="noStrike">
                <a:solidFill>
                  <a:srgbClr val="0000FF"/>
                </a:solidFill>
                <a:latin typeface="Roboto Slab"/>
                <a:ea typeface="Roboto Slab"/>
                <a:cs typeface="Roboto Slab"/>
                <a:sym typeface="Roboto Slab"/>
              </a:rPr>
              <a:t>Vishwakarma Institute of Technology, Pune</a:t>
            </a:r>
            <a:endParaRPr b="1" i="0" sz="1100" u="none" cap="none" strike="noStrike">
              <a:solidFill>
                <a:srgbClr val="0000FF"/>
              </a:solidFill>
              <a:latin typeface="Roboto Slab"/>
              <a:ea typeface="Roboto Slab"/>
              <a:cs typeface="Roboto Slab"/>
              <a:sym typeface="Roboto Slab"/>
            </a:endParaRPr>
          </a:p>
        </p:txBody>
      </p:sp>
      <p:sp>
        <p:nvSpPr>
          <p:cNvPr id="100" name="Google Shape;100;p1"/>
          <p:cNvSpPr txBox="1"/>
          <p:nvPr/>
        </p:nvSpPr>
        <p:spPr>
          <a:xfrm>
            <a:off x="1701276" y="1703288"/>
            <a:ext cx="9206100" cy="554100"/>
          </a:xfrm>
          <a:prstGeom prst="rect">
            <a:avLst/>
          </a:prstGeom>
          <a:noFill/>
          <a:ln>
            <a:noFill/>
          </a:ln>
        </p:spPr>
        <p:txBody>
          <a:bodyPr anchorCtr="0" anchor="b" bIns="91425" lIns="91425" spcFirstLastPara="1" rIns="91425" wrap="square" tIns="91425">
            <a:spAutoFit/>
          </a:bodyPr>
          <a:lstStyle/>
          <a:p>
            <a:pPr indent="0" lvl="0" marL="0" marR="0" rtl="0" algn="ctr">
              <a:lnSpc>
                <a:spcPct val="120000"/>
              </a:lnSpc>
              <a:spcBef>
                <a:spcPts val="800"/>
              </a:spcBef>
              <a:spcAft>
                <a:spcPts val="0"/>
              </a:spcAft>
              <a:buClr>
                <a:schemeClr val="dk1"/>
              </a:buClr>
              <a:buSzPts val="2400"/>
              <a:buFont typeface="Times New Roman"/>
              <a:buNone/>
            </a:pPr>
            <a:r>
              <a:rPr b="1" lang="en-IN" sz="2400">
                <a:solidFill>
                  <a:srgbClr val="0033CC"/>
                </a:solidFill>
                <a:latin typeface="Times New Roman"/>
                <a:ea typeface="Times New Roman"/>
                <a:cs typeface="Times New Roman"/>
                <a:sym typeface="Times New Roman"/>
              </a:rPr>
              <a:t>Course</a:t>
            </a:r>
            <a:r>
              <a:rPr b="1" lang="en-IN" sz="2400">
                <a:solidFill>
                  <a:srgbClr val="0033CC"/>
                </a:solidFill>
                <a:latin typeface="Times New Roman"/>
                <a:ea typeface="Times New Roman"/>
                <a:cs typeface="Times New Roman"/>
                <a:sym typeface="Times New Roman"/>
              </a:rPr>
              <a:t> Project</a:t>
            </a:r>
            <a:r>
              <a:rPr b="1" i="0" lang="en-IN" sz="2400" u="none" cap="none" strike="noStrike">
                <a:solidFill>
                  <a:srgbClr val="0033CC"/>
                </a:solidFill>
                <a:latin typeface="Times New Roman"/>
                <a:ea typeface="Times New Roman"/>
                <a:cs typeface="Times New Roman"/>
                <a:sym typeface="Times New Roman"/>
              </a:rPr>
              <a:t> : TY 2022 - 2023</a:t>
            </a:r>
            <a:endParaRPr b="0" i="0" sz="1500" u="none" cap="none" strike="noStrike">
              <a:solidFill>
                <a:srgbClr val="0033CC"/>
              </a:solidFill>
              <a:latin typeface="Arial"/>
              <a:ea typeface="Arial"/>
              <a:cs typeface="Arial"/>
              <a:sym typeface="Arial"/>
            </a:endParaRPr>
          </a:p>
        </p:txBody>
      </p:sp>
      <p:sp>
        <p:nvSpPr>
          <p:cNvPr id="101" name="Google Shape;101;p1"/>
          <p:cNvSpPr txBox="1"/>
          <p:nvPr/>
        </p:nvSpPr>
        <p:spPr>
          <a:xfrm>
            <a:off x="3543363" y="5805267"/>
            <a:ext cx="5878500" cy="511800"/>
          </a:xfrm>
          <a:prstGeom prst="rect">
            <a:avLst/>
          </a:prstGeom>
          <a:noFill/>
          <a:ln>
            <a:noFill/>
          </a:ln>
        </p:spPr>
        <p:txBody>
          <a:bodyPr anchorCtr="0" anchor="t" bIns="91425" lIns="91425" spcFirstLastPara="1" rIns="91425" wrap="square" tIns="91425">
            <a:spAutoFit/>
          </a:bodyPr>
          <a:lstStyle/>
          <a:p>
            <a:pPr indent="0" lvl="0" marL="0" marR="0" rtl="0" algn="ctr">
              <a:lnSpc>
                <a:spcPct val="85000"/>
              </a:lnSpc>
              <a:spcBef>
                <a:spcPts val="1300"/>
              </a:spcBef>
              <a:spcAft>
                <a:spcPts val="0"/>
              </a:spcAft>
              <a:buClr>
                <a:srgbClr val="000000"/>
              </a:buClr>
              <a:buSzPts val="2000"/>
              <a:buFont typeface="Arial"/>
              <a:buNone/>
            </a:pPr>
            <a:r>
              <a:rPr b="1" i="0" lang="en-IN" sz="2500" u="none" cap="none" strike="noStrike">
                <a:solidFill>
                  <a:srgbClr val="0033CC"/>
                </a:solidFill>
                <a:latin typeface="Roboto Slab"/>
                <a:ea typeface="Roboto Slab"/>
                <a:cs typeface="Roboto Slab"/>
                <a:sym typeface="Roboto Slab"/>
              </a:rPr>
              <a:t>Department of E&amp;TC Engineering</a:t>
            </a:r>
            <a:endParaRPr b="1" i="0" sz="1600" u="none" cap="none" strike="noStrike">
              <a:solidFill>
                <a:srgbClr val="0033CC"/>
              </a:solidFill>
              <a:latin typeface="Roboto Slab"/>
              <a:ea typeface="Roboto Slab"/>
              <a:cs typeface="Roboto Slab"/>
              <a:sym typeface="Roboto Slab"/>
            </a:endParaRPr>
          </a:p>
        </p:txBody>
      </p:sp>
      <p:pic>
        <p:nvPicPr>
          <p:cNvPr descr="VIT Pune - Info, Ranking, Cutoff &amp; Placements 2020 | College Pravesh" id="102" name="Google Shape;102;p1"/>
          <p:cNvPicPr preferRelativeResize="0"/>
          <p:nvPr/>
        </p:nvPicPr>
        <p:blipFill rotWithShape="1">
          <a:blip r:embed="rId3">
            <a:alphaModFix/>
          </a:blip>
          <a:srcRect b="0" l="0" r="0" t="0"/>
          <a:stretch/>
        </p:blipFill>
        <p:spPr>
          <a:xfrm>
            <a:off x="563987" y="347104"/>
            <a:ext cx="1721908" cy="169874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7" name="Shape 237"/>
        <p:cNvGrpSpPr/>
        <p:nvPr/>
      </p:nvGrpSpPr>
      <p:grpSpPr>
        <a:xfrm>
          <a:off x="0" y="0"/>
          <a:ext cx="0" cy="0"/>
          <a:chOff x="0" y="0"/>
          <a:chExt cx="0" cy="0"/>
        </a:xfrm>
      </p:grpSpPr>
      <p:sp>
        <p:nvSpPr>
          <p:cNvPr id="238" name="Google Shape;238;p12"/>
          <p:cNvSpPr txBox="1"/>
          <p:nvPr>
            <p:ph type="title"/>
          </p:nvPr>
        </p:nvSpPr>
        <p:spPr>
          <a:xfrm>
            <a:off x="202133" y="195805"/>
            <a:ext cx="10895106" cy="1325563"/>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5400"/>
              <a:buFont typeface="EB Garamond"/>
              <a:buNone/>
            </a:pPr>
            <a:r>
              <a:rPr b="1" lang="en-IN"/>
              <a:t>Methodology</a:t>
            </a:r>
            <a:endParaRPr b="1" sz="3600"/>
          </a:p>
        </p:txBody>
      </p:sp>
      <p:pic>
        <p:nvPicPr>
          <p:cNvPr id="239" name="Google Shape;239;p12"/>
          <p:cNvPicPr preferRelativeResize="0"/>
          <p:nvPr/>
        </p:nvPicPr>
        <p:blipFill rotWithShape="1">
          <a:blip r:embed="rId3">
            <a:alphaModFix/>
          </a:blip>
          <a:srcRect b="10610" l="0" r="12002" t="0"/>
          <a:stretch/>
        </p:blipFill>
        <p:spPr>
          <a:xfrm>
            <a:off x="594425" y="1521375"/>
            <a:ext cx="10965050" cy="5336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3" name="Shape 243"/>
        <p:cNvGrpSpPr/>
        <p:nvPr/>
      </p:nvGrpSpPr>
      <p:grpSpPr>
        <a:xfrm>
          <a:off x="0" y="0"/>
          <a:ext cx="0" cy="0"/>
          <a:chOff x="0" y="0"/>
          <a:chExt cx="0" cy="0"/>
        </a:xfrm>
      </p:grpSpPr>
      <p:sp>
        <p:nvSpPr>
          <p:cNvPr id="244" name="Google Shape;244;p13"/>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245" name="Google Shape;245;p13"/>
          <p:cNvSpPr/>
          <p:nvPr/>
        </p:nvSpPr>
        <p:spPr>
          <a:xfrm>
            <a:off x="3048" y="0"/>
            <a:ext cx="12188952" cy="6858000"/>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grpSp>
        <p:nvGrpSpPr>
          <p:cNvPr id="246" name="Google Shape;246;p13"/>
          <p:cNvGrpSpPr/>
          <p:nvPr/>
        </p:nvGrpSpPr>
        <p:grpSpPr>
          <a:xfrm flipH="1">
            <a:off x="3048" y="0"/>
            <a:ext cx="7724071" cy="6858000"/>
            <a:chOff x="4464881" y="0"/>
            <a:chExt cx="7724071" cy="6858000"/>
          </a:xfrm>
        </p:grpSpPr>
        <p:pic>
          <p:nvPicPr>
            <p:cNvPr id="247" name="Google Shape;247;p13"/>
            <p:cNvPicPr preferRelativeResize="0"/>
            <p:nvPr/>
          </p:nvPicPr>
          <p:blipFill rotWithShape="1">
            <a:blip r:embed="rId3">
              <a:alphaModFix amt="15000"/>
            </a:blip>
            <a:srcRect b="0" l="0" r="0" t="0"/>
            <a:stretch/>
          </p:blipFill>
          <p:spPr>
            <a:xfrm>
              <a:off x="7073255" y="0"/>
              <a:ext cx="5115697" cy="6858000"/>
            </a:xfrm>
            <a:prstGeom prst="rect">
              <a:avLst/>
            </a:prstGeom>
            <a:noFill/>
            <a:ln>
              <a:noFill/>
            </a:ln>
          </p:spPr>
        </p:pic>
        <p:pic>
          <p:nvPicPr>
            <p:cNvPr id="248" name="Google Shape;248;p13"/>
            <p:cNvPicPr preferRelativeResize="0"/>
            <p:nvPr/>
          </p:nvPicPr>
          <p:blipFill rotWithShape="1">
            <a:blip r:embed="rId4">
              <a:alphaModFix amt="7000"/>
            </a:blip>
            <a:srcRect b="0" l="0" r="0" t="0"/>
            <a:stretch/>
          </p:blipFill>
          <p:spPr>
            <a:xfrm rot="-5400000">
              <a:off x="5412135" y="-947254"/>
              <a:ext cx="5562598" cy="7457106"/>
            </a:xfrm>
            <a:prstGeom prst="rect">
              <a:avLst/>
            </a:prstGeom>
            <a:noFill/>
            <a:ln>
              <a:noFill/>
            </a:ln>
          </p:spPr>
        </p:pic>
      </p:grpSp>
      <p:sp>
        <p:nvSpPr>
          <p:cNvPr id="249" name="Google Shape;249;p13"/>
          <p:cNvSpPr txBox="1"/>
          <p:nvPr>
            <p:ph type="title"/>
          </p:nvPr>
        </p:nvSpPr>
        <p:spPr>
          <a:xfrm>
            <a:off x="266965" y="463115"/>
            <a:ext cx="5867400" cy="1664573"/>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5333"/>
              <a:buFont typeface="EB Garamond"/>
              <a:buNone/>
            </a:pPr>
            <a:r>
              <a:rPr b="1" lang="en-IN" sz="4000"/>
              <a:t>Video Acquisition</a:t>
            </a:r>
            <a:endParaRPr b="1" sz="4000">
              <a:latin typeface="EB Garamond"/>
              <a:ea typeface="EB Garamond"/>
              <a:cs typeface="EB Garamond"/>
              <a:sym typeface="EB Garamond"/>
            </a:endParaRPr>
          </a:p>
        </p:txBody>
      </p:sp>
      <p:sp>
        <p:nvSpPr>
          <p:cNvPr id="250" name="Google Shape;250;p13"/>
          <p:cNvSpPr txBox="1"/>
          <p:nvPr>
            <p:ph idx="1" type="body"/>
          </p:nvPr>
        </p:nvSpPr>
        <p:spPr>
          <a:xfrm>
            <a:off x="268867" y="2517439"/>
            <a:ext cx="3699818" cy="3928822"/>
          </a:xfrm>
          <a:prstGeom prst="rect">
            <a:avLst/>
          </a:prstGeom>
          <a:noFill/>
          <a:ln>
            <a:noFill/>
          </a:ln>
        </p:spPr>
        <p:txBody>
          <a:bodyPr anchorCtr="0" anchor="t" bIns="45700" lIns="91425" spcFirstLastPara="1" rIns="91425" wrap="square" tIns="45700">
            <a:normAutofit/>
          </a:bodyPr>
          <a:lstStyle/>
          <a:p>
            <a:pPr indent="-285750" lvl="0" marL="285750" rtl="0" algn="l">
              <a:lnSpc>
                <a:spcPct val="110000"/>
              </a:lnSpc>
              <a:spcBef>
                <a:spcPts val="0"/>
              </a:spcBef>
              <a:spcAft>
                <a:spcPts val="0"/>
              </a:spcAft>
              <a:buClr>
                <a:schemeClr val="dk1"/>
              </a:buClr>
              <a:buSzPts val="1800"/>
              <a:buChar char="•"/>
            </a:pPr>
            <a:r>
              <a:rPr lang="en-IN" sz="2000">
                <a:latin typeface="Times New Roman"/>
                <a:ea typeface="Times New Roman"/>
                <a:cs typeface="Times New Roman"/>
                <a:sym typeface="Times New Roman"/>
              </a:rPr>
              <a:t>The video used in this project is a street view in Pune. </a:t>
            </a:r>
            <a:endParaRPr sz="2000">
              <a:latin typeface="Times New Roman"/>
              <a:ea typeface="Times New Roman"/>
              <a:cs typeface="Times New Roman"/>
              <a:sym typeface="Times New Roman"/>
            </a:endParaRPr>
          </a:p>
          <a:p>
            <a:pPr indent="0" lvl="0" marL="457200" rtl="0" algn="l">
              <a:lnSpc>
                <a:spcPct val="110000"/>
              </a:lnSpc>
              <a:spcBef>
                <a:spcPts val="0"/>
              </a:spcBef>
              <a:spcAft>
                <a:spcPts val="0"/>
              </a:spcAft>
              <a:buNone/>
            </a:pPr>
            <a:r>
              <a:t/>
            </a:r>
            <a:endParaRPr sz="2000">
              <a:latin typeface="Times New Roman"/>
              <a:ea typeface="Times New Roman"/>
              <a:cs typeface="Times New Roman"/>
              <a:sym typeface="Times New Roman"/>
            </a:endParaRPr>
          </a:p>
          <a:p>
            <a:pPr indent="-285750" lvl="0" marL="285750" rtl="0" algn="l">
              <a:lnSpc>
                <a:spcPct val="110000"/>
              </a:lnSpc>
              <a:spcBef>
                <a:spcPts val="0"/>
              </a:spcBef>
              <a:spcAft>
                <a:spcPts val="0"/>
              </a:spcAft>
              <a:buClr>
                <a:schemeClr val="dk1"/>
              </a:buClr>
              <a:buSzPts val="1800"/>
              <a:buChar char="•"/>
            </a:pPr>
            <a:r>
              <a:rPr lang="en-IN" sz="2000">
                <a:latin typeface="Times New Roman"/>
                <a:ea typeface="Times New Roman"/>
                <a:cs typeface="Times New Roman"/>
                <a:sym typeface="Times New Roman"/>
              </a:rPr>
              <a:t>The number plates of the vehicle in the video are however not clearly visible. </a:t>
            </a:r>
            <a:endParaRPr sz="2000"/>
          </a:p>
          <a:p>
            <a:pPr indent="-114300" lvl="1" marL="685800" rtl="0" algn="l">
              <a:lnSpc>
                <a:spcPct val="110000"/>
              </a:lnSpc>
              <a:spcBef>
                <a:spcPts val="3500"/>
              </a:spcBef>
              <a:spcAft>
                <a:spcPts val="0"/>
              </a:spcAft>
              <a:buSzPts val="1800"/>
              <a:buNone/>
            </a:pPr>
            <a:r>
              <a:t/>
            </a:r>
            <a:endParaRPr sz="1800"/>
          </a:p>
        </p:txBody>
      </p:sp>
      <p:pic>
        <p:nvPicPr>
          <p:cNvPr id="251" name="Google Shape;251;p13"/>
          <p:cNvPicPr preferRelativeResize="0"/>
          <p:nvPr/>
        </p:nvPicPr>
        <p:blipFill>
          <a:blip r:embed="rId5">
            <a:alphaModFix/>
          </a:blip>
          <a:stretch>
            <a:fillRect/>
          </a:stretch>
        </p:blipFill>
        <p:spPr>
          <a:xfrm>
            <a:off x="5351850" y="2355375"/>
            <a:ext cx="6096000" cy="3352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5" name="Shape 255"/>
        <p:cNvGrpSpPr/>
        <p:nvPr/>
      </p:nvGrpSpPr>
      <p:grpSpPr>
        <a:xfrm>
          <a:off x="0" y="0"/>
          <a:ext cx="0" cy="0"/>
          <a:chOff x="0" y="0"/>
          <a:chExt cx="0" cy="0"/>
        </a:xfrm>
      </p:grpSpPr>
      <p:sp>
        <p:nvSpPr>
          <p:cNvPr id="256" name="Google Shape;256;p15"/>
          <p:cNvSpPr/>
          <p:nvPr/>
        </p:nvSpPr>
        <p:spPr>
          <a:xfrm>
            <a:off x="0" y="0"/>
            <a:ext cx="12192000" cy="6858004"/>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pic>
        <p:nvPicPr>
          <p:cNvPr id="257" name="Google Shape;257;p15"/>
          <p:cNvPicPr preferRelativeResize="0"/>
          <p:nvPr/>
        </p:nvPicPr>
        <p:blipFill rotWithShape="1">
          <a:blip r:embed="rId3">
            <a:alphaModFix amt="10000"/>
          </a:blip>
          <a:srcRect b="0" l="0" r="0" t="0"/>
          <a:stretch/>
        </p:blipFill>
        <p:spPr>
          <a:xfrm>
            <a:off x="8534400" y="0"/>
            <a:ext cx="3654612" cy="4575348"/>
          </a:xfrm>
          <a:prstGeom prst="rect">
            <a:avLst/>
          </a:prstGeom>
          <a:noFill/>
          <a:ln>
            <a:noFill/>
          </a:ln>
        </p:spPr>
      </p:pic>
      <p:sp>
        <p:nvSpPr>
          <p:cNvPr id="258" name="Google Shape;258;p15"/>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259" name="Google Shape;259;p15"/>
          <p:cNvSpPr/>
          <p:nvPr/>
        </p:nvSpPr>
        <p:spPr>
          <a:xfrm>
            <a:off x="3048" y="0"/>
            <a:ext cx="12188952" cy="6858000"/>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grpSp>
        <p:nvGrpSpPr>
          <p:cNvPr id="260" name="Google Shape;260;p15"/>
          <p:cNvGrpSpPr/>
          <p:nvPr/>
        </p:nvGrpSpPr>
        <p:grpSpPr>
          <a:xfrm flipH="1" rot="10800000">
            <a:off x="0" y="1"/>
            <a:ext cx="5236971" cy="6858000"/>
            <a:chOff x="20829" y="0"/>
            <a:chExt cx="5236971" cy="6858000"/>
          </a:xfrm>
        </p:grpSpPr>
        <p:pic>
          <p:nvPicPr>
            <p:cNvPr id="261" name="Google Shape;261;p15"/>
            <p:cNvPicPr preferRelativeResize="0"/>
            <p:nvPr/>
          </p:nvPicPr>
          <p:blipFill rotWithShape="1">
            <a:blip r:embed="rId4">
              <a:alphaModFix amt="15000"/>
            </a:blip>
            <a:srcRect b="0" l="0" r="0" t="0"/>
            <a:stretch/>
          </p:blipFill>
          <p:spPr>
            <a:xfrm>
              <a:off x="20829" y="692703"/>
              <a:ext cx="5236971" cy="6165297"/>
            </a:xfrm>
            <a:prstGeom prst="rect">
              <a:avLst/>
            </a:prstGeom>
            <a:noFill/>
            <a:ln>
              <a:noFill/>
            </a:ln>
          </p:spPr>
        </p:pic>
        <p:pic>
          <p:nvPicPr>
            <p:cNvPr id="262" name="Google Shape;262;p15"/>
            <p:cNvPicPr preferRelativeResize="0"/>
            <p:nvPr/>
          </p:nvPicPr>
          <p:blipFill rotWithShape="1">
            <a:blip r:embed="rId4">
              <a:alphaModFix amt="10000"/>
            </a:blip>
            <a:srcRect b="19117" l="19154" r="0" t="0"/>
            <a:stretch/>
          </p:blipFill>
          <p:spPr>
            <a:xfrm rot="5400000">
              <a:off x="393956" y="-373126"/>
              <a:ext cx="4197222" cy="4943475"/>
            </a:xfrm>
            <a:prstGeom prst="rect">
              <a:avLst/>
            </a:prstGeom>
            <a:noFill/>
            <a:ln>
              <a:noFill/>
            </a:ln>
          </p:spPr>
        </p:pic>
      </p:grpSp>
      <p:sp>
        <p:nvSpPr>
          <p:cNvPr id="263" name="Google Shape;263;p15"/>
          <p:cNvSpPr/>
          <p:nvPr/>
        </p:nvSpPr>
        <p:spPr>
          <a:xfrm flipH="1">
            <a:off x="6007562" y="0"/>
            <a:ext cx="6184437"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264" name="Google Shape;264;p15"/>
          <p:cNvSpPr txBox="1"/>
          <p:nvPr>
            <p:ph type="title"/>
          </p:nvPr>
        </p:nvSpPr>
        <p:spPr>
          <a:xfrm>
            <a:off x="277381" y="372557"/>
            <a:ext cx="5344885" cy="1020751"/>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3600"/>
              <a:buFont typeface="EB Garamond"/>
              <a:buNone/>
            </a:pPr>
            <a:r>
              <a:rPr b="1" lang="en-IN" sz="4000"/>
              <a:t>Region of Interest and Masking</a:t>
            </a:r>
            <a:endParaRPr b="1" sz="4000"/>
          </a:p>
        </p:txBody>
      </p:sp>
      <p:sp>
        <p:nvSpPr>
          <p:cNvPr id="265" name="Google Shape;265;p15"/>
          <p:cNvSpPr txBox="1"/>
          <p:nvPr/>
        </p:nvSpPr>
        <p:spPr>
          <a:xfrm>
            <a:off x="562575" y="2303850"/>
            <a:ext cx="4554000" cy="41868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Font typeface="Avenir"/>
              <a:buChar char="●"/>
            </a:pPr>
            <a:r>
              <a:rPr lang="en-IN" sz="2000">
                <a:latin typeface="Avenir"/>
                <a:ea typeface="Avenir"/>
                <a:cs typeface="Avenir"/>
                <a:sym typeface="Avenir"/>
              </a:rPr>
              <a:t>Region of Interest (ROI) takes a smaller portion of the original video. </a:t>
            </a:r>
            <a:endParaRPr sz="2000">
              <a:latin typeface="Avenir"/>
              <a:ea typeface="Avenir"/>
              <a:cs typeface="Avenir"/>
              <a:sym typeface="Avenir"/>
            </a:endParaRPr>
          </a:p>
          <a:p>
            <a:pPr indent="0" lvl="0" marL="457200" rtl="0" algn="l">
              <a:spcBef>
                <a:spcPts val="0"/>
              </a:spcBef>
              <a:spcAft>
                <a:spcPts val="0"/>
              </a:spcAft>
              <a:buNone/>
            </a:pPr>
            <a:r>
              <a:t/>
            </a:r>
            <a:endParaRPr sz="2000">
              <a:latin typeface="Avenir"/>
              <a:ea typeface="Avenir"/>
              <a:cs typeface="Avenir"/>
              <a:sym typeface="Avenir"/>
            </a:endParaRPr>
          </a:p>
          <a:p>
            <a:pPr indent="-355600" lvl="0" marL="457200" rtl="0" algn="l">
              <a:spcBef>
                <a:spcPts val="0"/>
              </a:spcBef>
              <a:spcAft>
                <a:spcPts val="0"/>
              </a:spcAft>
              <a:buSzPts val="2000"/>
              <a:buFont typeface="Avenir"/>
              <a:buChar char="●"/>
            </a:pPr>
            <a:r>
              <a:rPr lang="en-IN" sz="2000">
                <a:latin typeface="Avenir"/>
                <a:ea typeface="Avenir"/>
                <a:cs typeface="Avenir"/>
                <a:sym typeface="Avenir"/>
              </a:rPr>
              <a:t>On this ROI, Image subtraction is performed to detect a moving vehicle. (Image Subtraction helps find the difference between two frames). </a:t>
            </a:r>
            <a:endParaRPr sz="2000">
              <a:latin typeface="Avenir"/>
              <a:ea typeface="Avenir"/>
              <a:cs typeface="Avenir"/>
              <a:sym typeface="Avenir"/>
            </a:endParaRPr>
          </a:p>
          <a:p>
            <a:pPr indent="0" lvl="0" marL="457200" rtl="0" algn="l">
              <a:spcBef>
                <a:spcPts val="0"/>
              </a:spcBef>
              <a:spcAft>
                <a:spcPts val="0"/>
              </a:spcAft>
              <a:buNone/>
            </a:pPr>
            <a:r>
              <a:t/>
            </a:r>
            <a:endParaRPr sz="2000">
              <a:latin typeface="Avenir"/>
              <a:ea typeface="Avenir"/>
              <a:cs typeface="Avenir"/>
              <a:sym typeface="Avenir"/>
            </a:endParaRPr>
          </a:p>
          <a:p>
            <a:pPr indent="-355600" lvl="0" marL="457200" rtl="0" algn="l">
              <a:spcBef>
                <a:spcPts val="0"/>
              </a:spcBef>
              <a:spcAft>
                <a:spcPts val="0"/>
              </a:spcAft>
              <a:buSzPts val="2000"/>
              <a:buFont typeface="Avenir"/>
              <a:buChar char="●"/>
            </a:pPr>
            <a:r>
              <a:rPr lang="en-IN" sz="2000">
                <a:latin typeface="Avenir"/>
                <a:ea typeface="Avenir"/>
                <a:cs typeface="Avenir"/>
                <a:sym typeface="Avenir"/>
              </a:rPr>
              <a:t>Masking is performed to make the moving vehicles appear white and the rest of the image black.</a:t>
            </a:r>
            <a:endParaRPr sz="2000">
              <a:latin typeface="Avenir"/>
              <a:ea typeface="Avenir"/>
              <a:cs typeface="Avenir"/>
              <a:sym typeface="Avenir"/>
            </a:endParaRPr>
          </a:p>
        </p:txBody>
      </p:sp>
      <p:pic>
        <p:nvPicPr>
          <p:cNvPr id="266" name="Google Shape;266;p15"/>
          <p:cNvPicPr preferRelativeResize="0"/>
          <p:nvPr/>
        </p:nvPicPr>
        <p:blipFill>
          <a:blip r:embed="rId5">
            <a:alphaModFix/>
          </a:blip>
          <a:stretch>
            <a:fillRect/>
          </a:stretch>
        </p:blipFill>
        <p:spPr>
          <a:xfrm>
            <a:off x="6228875" y="2303850"/>
            <a:ext cx="5741800" cy="3352800"/>
          </a:xfrm>
          <a:prstGeom prst="rect">
            <a:avLst/>
          </a:prstGeom>
          <a:noFill/>
          <a:ln>
            <a:noFill/>
          </a:ln>
        </p:spPr>
      </p:pic>
      <p:sp>
        <p:nvSpPr>
          <p:cNvPr id="267" name="Google Shape;267;p15"/>
          <p:cNvSpPr txBox="1"/>
          <p:nvPr/>
        </p:nvSpPr>
        <p:spPr>
          <a:xfrm>
            <a:off x="8398350" y="6081125"/>
            <a:ext cx="18351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IN" sz="1900">
                <a:latin typeface="Avenir"/>
                <a:ea typeface="Avenir"/>
                <a:cs typeface="Avenir"/>
                <a:sym typeface="Avenir"/>
              </a:rPr>
              <a:t>Masked Image</a:t>
            </a:r>
            <a:endParaRPr sz="1900">
              <a:latin typeface="Avenir"/>
              <a:ea typeface="Avenir"/>
              <a:cs typeface="Avenir"/>
              <a:sym typeface="Aveni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1" name="Shape 271"/>
        <p:cNvGrpSpPr/>
        <p:nvPr/>
      </p:nvGrpSpPr>
      <p:grpSpPr>
        <a:xfrm>
          <a:off x="0" y="0"/>
          <a:ext cx="0" cy="0"/>
          <a:chOff x="0" y="0"/>
          <a:chExt cx="0" cy="0"/>
        </a:xfrm>
      </p:grpSpPr>
      <p:sp>
        <p:nvSpPr>
          <p:cNvPr id="272" name="Google Shape;272;g1939643cf63_38_3"/>
          <p:cNvSpPr/>
          <p:nvPr/>
        </p:nvSpPr>
        <p:spPr>
          <a:xfrm>
            <a:off x="0" y="0"/>
            <a:ext cx="12192000" cy="6858000"/>
          </a:xfrm>
          <a:prstGeom prst="rect">
            <a:avLst/>
          </a:prstGeom>
          <a:solidFill>
            <a:srgbClr val="91CAB9">
              <a:alpha val="6902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pic>
        <p:nvPicPr>
          <p:cNvPr id="273" name="Google Shape;273;g1939643cf63_38_3"/>
          <p:cNvPicPr preferRelativeResize="0"/>
          <p:nvPr/>
        </p:nvPicPr>
        <p:blipFill rotWithShape="1">
          <a:blip r:embed="rId3">
            <a:alphaModFix amt="10000"/>
          </a:blip>
          <a:srcRect b="0" l="0" r="0" t="0"/>
          <a:stretch/>
        </p:blipFill>
        <p:spPr>
          <a:xfrm>
            <a:off x="8534400" y="0"/>
            <a:ext cx="3654612" cy="4575348"/>
          </a:xfrm>
          <a:prstGeom prst="rect">
            <a:avLst/>
          </a:prstGeom>
          <a:noFill/>
          <a:ln>
            <a:noFill/>
          </a:ln>
        </p:spPr>
      </p:pic>
      <p:sp>
        <p:nvSpPr>
          <p:cNvPr id="274" name="Google Shape;274;g1939643cf63_38_3"/>
          <p:cNvSpPr/>
          <p:nvPr/>
        </p:nvSpPr>
        <p:spPr>
          <a:xfrm>
            <a:off x="0" y="0"/>
            <a:ext cx="1218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275" name="Google Shape;275;g1939643cf63_38_3"/>
          <p:cNvSpPr/>
          <p:nvPr/>
        </p:nvSpPr>
        <p:spPr>
          <a:xfrm>
            <a:off x="3048" y="0"/>
            <a:ext cx="12189000" cy="6858000"/>
          </a:xfrm>
          <a:prstGeom prst="rect">
            <a:avLst/>
          </a:prstGeom>
          <a:solidFill>
            <a:srgbClr val="91CAB9">
              <a:alpha val="6902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grpSp>
        <p:nvGrpSpPr>
          <p:cNvPr id="276" name="Google Shape;276;g1939643cf63_38_3"/>
          <p:cNvGrpSpPr/>
          <p:nvPr/>
        </p:nvGrpSpPr>
        <p:grpSpPr>
          <a:xfrm flipH="1" rot="10800000">
            <a:off x="0" y="1"/>
            <a:ext cx="5236971" cy="6858000"/>
            <a:chOff x="20829" y="1"/>
            <a:chExt cx="5236971" cy="6858000"/>
          </a:xfrm>
        </p:grpSpPr>
        <p:pic>
          <p:nvPicPr>
            <p:cNvPr id="277" name="Google Shape;277;g1939643cf63_38_3"/>
            <p:cNvPicPr preferRelativeResize="0"/>
            <p:nvPr/>
          </p:nvPicPr>
          <p:blipFill rotWithShape="1">
            <a:blip r:embed="rId4">
              <a:alphaModFix amt="15000"/>
            </a:blip>
            <a:srcRect b="0" l="0" r="0" t="0"/>
            <a:stretch/>
          </p:blipFill>
          <p:spPr>
            <a:xfrm>
              <a:off x="20829" y="692703"/>
              <a:ext cx="5236971" cy="6165297"/>
            </a:xfrm>
            <a:prstGeom prst="rect">
              <a:avLst/>
            </a:prstGeom>
            <a:noFill/>
            <a:ln>
              <a:noFill/>
            </a:ln>
          </p:spPr>
        </p:pic>
        <p:pic>
          <p:nvPicPr>
            <p:cNvPr id="278" name="Google Shape;278;g1939643cf63_38_3"/>
            <p:cNvPicPr preferRelativeResize="0"/>
            <p:nvPr/>
          </p:nvPicPr>
          <p:blipFill rotWithShape="1">
            <a:blip r:embed="rId4">
              <a:alphaModFix amt="10000"/>
            </a:blip>
            <a:srcRect b="19120" l="19152" r="0" t="0"/>
            <a:stretch/>
          </p:blipFill>
          <p:spPr>
            <a:xfrm rot="5400000">
              <a:off x="393956" y="-373126"/>
              <a:ext cx="4197222" cy="4943476"/>
            </a:xfrm>
            <a:prstGeom prst="rect">
              <a:avLst/>
            </a:prstGeom>
            <a:noFill/>
            <a:ln>
              <a:noFill/>
            </a:ln>
          </p:spPr>
        </p:pic>
      </p:grpSp>
      <p:sp>
        <p:nvSpPr>
          <p:cNvPr id="279" name="Google Shape;279;g1939643cf63_38_3"/>
          <p:cNvSpPr/>
          <p:nvPr/>
        </p:nvSpPr>
        <p:spPr>
          <a:xfrm flipH="1">
            <a:off x="6007499" y="0"/>
            <a:ext cx="61845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280" name="Google Shape;280;g1939643cf63_38_3"/>
          <p:cNvSpPr txBox="1"/>
          <p:nvPr>
            <p:ph type="title"/>
          </p:nvPr>
        </p:nvSpPr>
        <p:spPr>
          <a:xfrm>
            <a:off x="277381" y="372557"/>
            <a:ext cx="5344800" cy="10209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EB Garamond"/>
              <a:buNone/>
            </a:pPr>
            <a:r>
              <a:rPr b="1" lang="en-IN" sz="4000"/>
              <a:t>Contour Detection and Object Tracking</a:t>
            </a:r>
            <a:endParaRPr b="1" sz="4000"/>
          </a:p>
        </p:txBody>
      </p:sp>
      <p:sp>
        <p:nvSpPr>
          <p:cNvPr id="281" name="Google Shape;281;g1939643cf63_38_3"/>
          <p:cNvSpPr txBox="1"/>
          <p:nvPr/>
        </p:nvSpPr>
        <p:spPr>
          <a:xfrm>
            <a:off x="642950" y="1982400"/>
            <a:ext cx="4259400" cy="48024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Font typeface="Avenir"/>
              <a:buChar char="●"/>
            </a:pPr>
            <a:r>
              <a:rPr lang="en-IN" sz="2000">
                <a:latin typeface="Avenir"/>
                <a:ea typeface="Avenir"/>
                <a:cs typeface="Avenir"/>
                <a:sym typeface="Avenir"/>
              </a:rPr>
              <a:t>Based on the area threshold of number of pixels, the contours are detected. </a:t>
            </a:r>
            <a:endParaRPr sz="2000">
              <a:latin typeface="Avenir"/>
              <a:ea typeface="Avenir"/>
              <a:cs typeface="Avenir"/>
              <a:sym typeface="Avenir"/>
            </a:endParaRPr>
          </a:p>
          <a:p>
            <a:pPr indent="0" lvl="0" marL="457200" rtl="0" algn="l">
              <a:spcBef>
                <a:spcPts val="0"/>
              </a:spcBef>
              <a:spcAft>
                <a:spcPts val="0"/>
              </a:spcAft>
              <a:buNone/>
            </a:pPr>
            <a:r>
              <a:t/>
            </a:r>
            <a:endParaRPr sz="2000">
              <a:latin typeface="Avenir"/>
              <a:ea typeface="Avenir"/>
              <a:cs typeface="Avenir"/>
              <a:sym typeface="Avenir"/>
            </a:endParaRPr>
          </a:p>
          <a:p>
            <a:pPr indent="-355600" lvl="0" marL="457200" rtl="0" algn="l">
              <a:spcBef>
                <a:spcPts val="0"/>
              </a:spcBef>
              <a:spcAft>
                <a:spcPts val="0"/>
              </a:spcAft>
              <a:buSzPts val="2000"/>
              <a:buFont typeface="Avenir"/>
              <a:buChar char="●"/>
            </a:pPr>
            <a:r>
              <a:rPr lang="en-IN" sz="2000">
                <a:latin typeface="Avenir"/>
                <a:ea typeface="Avenir"/>
                <a:cs typeface="Avenir"/>
                <a:sym typeface="Avenir"/>
              </a:rPr>
              <a:t>The threshold is used to avoid detecting contours of smaller moving objects that are not vehicles. </a:t>
            </a:r>
            <a:endParaRPr sz="2000">
              <a:latin typeface="Avenir"/>
              <a:ea typeface="Avenir"/>
              <a:cs typeface="Avenir"/>
              <a:sym typeface="Avenir"/>
            </a:endParaRPr>
          </a:p>
          <a:p>
            <a:pPr indent="0" lvl="0" marL="457200" rtl="0" algn="l">
              <a:spcBef>
                <a:spcPts val="0"/>
              </a:spcBef>
              <a:spcAft>
                <a:spcPts val="0"/>
              </a:spcAft>
              <a:buNone/>
            </a:pPr>
            <a:r>
              <a:t/>
            </a:r>
            <a:endParaRPr sz="2000">
              <a:latin typeface="Avenir"/>
              <a:ea typeface="Avenir"/>
              <a:cs typeface="Avenir"/>
              <a:sym typeface="Avenir"/>
            </a:endParaRPr>
          </a:p>
          <a:p>
            <a:pPr indent="-355600" lvl="0" marL="457200" rtl="0" algn="l">
              <a:spcBef>
                <a:spcPts val="0"/>
              </a:spcBef>
              <a:spcAft>
                <a:spcPts val="0"/>
              </a:spcAft>
              <a:buSzPts val="2000"/>
              <a:buFont typeface="Avenir"/>
              <a:buChar char="●"/>
            </a:pPr>
            <a:r>
              <a:rPr lang="en-IN" sz="2000">
                <a:latin typeface="Avenir"/>
                <a:ea typeface="Avenir"/>
                <a:cs typeface="Avenir"/>
                <a:sym typeface="Avenir"/>
              </a:rPr>
              <a:t>The object is tracked based on the distance between two contours between frames. </a:t>
            </a:r>
            <a:endParaRPr sz="2000">
              <a:latin typeface="Avenir"/>
              <a:ea typeface="Avenir"/>
              <a:cs typeface="Avenir"/>
              <a:sym typeface="Avenir"/>
            </a:endParaRPr>
          </a:p>
          <a:p>
            <a:pPr indent="0" lvl="0" marL="457200" rtl="0" algn="l">
              <a:spcBef>
                <a:spcPts val="0"/>
              </a:spcBef>
              <a:spcAft>
                <a:spcPts val="0"/>
              </a:spcAft>
              <a:buNone/>
            </a:pPr>
            <a:r>
              <a:t/>
            </a:r>
            <a:endParaRPr sz="2000">
              <a:latin typeface="Avenir"/>
              <a:ea typeface="Avenir"/>
              <a:cs typeface="Avenir"/>
              <a:sym typeface="Avenir"/>
            </a:endParaRPr>
          </a:p>
          <a:p>
            <a:pPr indent="-355600" lvl="0" marL="457200" rtl="0" algn="l">
              <a:spcBef>
                <a:spcPts val="0"/>
              </a:spcBef>
              <a:spcAft>
                <a:spcPts val="0"/>
              </a:spcAft>
              <a:buSzPts val="2000"/>
              <a:buFont typeface="Avenir"/>
              <a:buChar char="●"/>
            </a:pPr>
            <a:r>
              <a:rPr lang="en-IN" sz="2000">
                <a:latin typeface="Avenir"/>
                <a:ea typeface="Avenir"/>
                <a:cs typeface="Avenir"/>
                <a:sym typeface="Avenir"/>
              </a:rPr>
              <a:t>An ID is assigned to each contour.</a:t>
            </a:r>
            <a:endParaRPr sz="2000">
              <a:latin typeface="Avenir"/>
              <a:ea typeface="Avenir"/>
              <a:cs typeface="Avenir"/>
              <a:sym typeface="Avenir"/>
            </a:endParaRPr>
          </a:p>
        </p:txBody>
      </p:sp>
      <p:sp>
        <p:nvSpPr>
          <p:cNvPr id="282" name="Google Shape;282;g1939643cf63_38_3"/>
          <p:cNvSpPr/>
          <p:nvPr/>
        </p:nvSpPr>
        <p:spPr>
          <a:xfrm>
            <a:off x="6335625" y="1999675"/>
            <a:ext cx="2118300" cy="576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IN" sz="1600"/>
              <a:t>Original Image</a:t>
            </a:r>
            <a:endParaRPr b="1" sz="1600"/>
          </a:p>
        </p:txBody>
      </p:sp>
      <p:sp>
        <p:nvSpPr>
          <p:cNvPr id="283" name="Google Shape;283;g1939643cf63_38_3"/>
          <p:cNvSpPr/>
          <p:nvPr/>
        </p:nvSpPr>
        <p:spPr>
          <a:xfrm>
            <a:off x="9302550" y="1982400"/>
            <a:ext cx="2118300" cy="576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IN" sz="1600"/>
              <a:t>Masked Image</a:t>
            </a:r>
            <a:endParaRPr b="1" sz="1600"/>
          </a:p>
        </p:txBody>
      </p:sp>
      <p:sp>
        <p:nvSpPr>
          <p:cNvPr id="284" name="Google Shape;284;g1939643cf63_38_3"/>
          <p:cNvSpPr/>
          <p:nvPr/>
        </p:nvSpPr>
        <p:spPr>
          <a:xfrm>
            <a:off x="6335625" y="3198025"/>
            <a:ext cx="2118300" cy="576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IN" sz="1600"/>
              <a:t>Eliminate Based on Area</a:t>
            </a:r>
            <a:endParaRPr b="1" sz="1600"/>
          </a:p>
        </p:txBody>
      </p:sp>
      <p:sp>
        <p:nvSpPr>
          <p:cNvPr id="285" name="Google Shape;285;g1939643cf63_38_3"/>
          <p:cNvSpPr/>
          <p:nvPr/>
        </p:nvSpPr>
        <p:spPr>
          <a:xfrm>
            <a:off x="9302550" y="3141000"/>
            <a:ext cx="2118300" cy="576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IN" sz="1600"/>
              <a:t>Detect Contours</a:t>
            </a:r>
            <a:endParaRPr b="1" sz="1600"/>
          </a:p>
        </p:txBody>
      </p:sp>
      <p:sp>
        <p:nvSpPr>
          <p:cNvPr id="286" name="Google Shape;286;g1939643cf63_38_3"/>
          <p:cNvSpPr/>
          <p:nvPr/>
        </p:nvSpPr>
        <p:spPr>
          <a:xfrm>
            <a:off x="6335625" y="4396375"/>
            <a:ext cx="2118300" cy="576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IN" sz="1600"/>
              <a:t>Object Tracking</a:t>
            </a:r>
            <a:endParaRPr b="1" sz="1600"/>
          </a:p>
        </p:txBody>
      </p:sp>
      <p:sp>
        <p:nvSpPr>
          <p:cNvPr id="287" name="Google Shape;287;g1939643cf63_38_3"/>
          <p:cNvSpPr/>
          <p:nvPr/>
        </p:nvSpPr>
        <p:spPr>
          <a:xfrm>
            <a:off x="8534400" y="2263675"/>
            <a:ext cx="768300" cy="227700"/>
          </a:xfrm>
          <a:prstGeom prst="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g1939643cf63_38_3"/>
          <p:cNvSpPr/>
          <p:nvPr/>
        </p:nvSpPr>
        <p:spPr>
          <a:xfrm rot="10800000">
            <a:off x="8494088" y="3315150"/>
            <a:ext cx="768300" cy="227700"/>
          </a:xfrm>
          <a:prstGeom prst="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g1939643cf63_38_3"/>
          <p:cNvSpPr/>
          <p:nvPr/>
        </p:nvSpPr>
        <p:spPr>
          <a:xfrm rot="5400000">
            <a:off x="10132500" y="2767475"/>
            <a:ext cx="458400" cy="227700"/>
          </a:xfrm>
          <a:prstGeom prst="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g1939643cf63_38_3"/>
          <p:cNvSpPr/>
          <p:nvPr/>
        </p:nvSpPr>
        <p:spPr>
          <a:xfrm rot="5400000">
            <a:off x="7137375" y="4001175"/>
            <a:ext cx="514800" cy="227700"/>
          </a:xfrm>
          <a:prstGeom prst="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g1939643cf63_38_3"/>
          <p:cNvSpPr txBox="1"/>
          <p:nvPr/>
        </p:nvSpPr>
        <p:spPr>
          <a:xfrm>
            <a:off x="7782225" y="5826625"/>
            <a:ext cx="2118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IN" sz="2000">
                <a:latin typeface="Avenir"/>
                <a:ea typeface="Avenir"/>
                <a:cs typeface="Avenir"/>
                <a:sym typeface="Avenir"/>
              </a:rPr>
              <a:t>Object Tracking</a:t>
            </a:r>
            <a:endParaRPr sz="2000">
              <a:latin typeface="Avenir"/>
              <a:ea typeface="Avenir"/>
              <a:cs typeface="Avenir"/>
              <a:sym typeface="Aveni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16"/>
          <p:cNvSpPr txBox="1"/>
          <p:nvPr>
            <p:ph type="title"/>
          </p:nvPr>
        </p:nvSpPr>
        <p:spPr>
          <a:xfrm>
            <a:off x="458694" y="365760"/>
            <a:ext cx="10895106" cy="1325563"/>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1800"/>
              <a:buNone/>
            </a:pPr>
            <a:r>
              <a:rPr b="1" lang="en-IN"/>
              <a:t>Speed Estimation </a:t>
            </a:r>
            <a:endParaRPr b="1"/>
          </a:p>
        </p:txBody>
      </p:sp>
      <p:sp>
        <p:nvSpPr>
          <p:cNvPr id="297" name="Google Shape;297;p16"/>
          <p:cNvSpPr txBox="1"/>
          <p:nvPr>
            <p:ph idx="1" type="body"/>
          </p:nvPr>
        </p:nvSpPr>
        <p:spPr>
          <a:xfrm>
            <a:off x="458700" y="2289374"/>
            <a:ext cx="5046600" cy="4086300"/>
          </a:xfrm>
          <a:prstGeom prst="rect">
            <a:avLst/>
          </a:prstGeom>
          <a:noFill/>
          <a:ln>
            <a:noFill/>
          </a:ln>
        </p:spPr>
        <p:txBody>
          <a:bodyPr anchorCtr="0" anchor="t" bIns="45700" lIns="91425" spcFirstLastPara="1" rIns="91425" wrap="square" tIns="45700">
            <a:noAutofit/>
          </a:bodyPr>
          <a:lstStyle/>
          <a:p>
            <a:pPr indent="-355600" lvl="0" marL="457200" rtl="0" algn="l">
              <a:lnSpc>
                <a:spcPct val="100000"/>
              </a:lnSpc>
              <a:spcBef>
                <a:spcPts val="0"/>
              </a:spcBef>
              <a:spcAft>
                <a:spcPts val="0"/>
              </a:spcAft>
              <a:buClr>
                <a:schemeClr val="dk1"/>
              </a:buClr>
              <a:buSzPts val="2000"/>
              <a:buChar char="•"/>
            </a:pPr>
            <a:r>
              <a:rPr lang="en-IN" sz="2000"/>
              <a:t>Time difference between the position of a vehicle is calculated and the speed is estimated based on a formula. </a:t>
            </a:r>
            <a:endParaRPr sz="2000"/>
          </a:p>
          <a:p>
            <a:pPr indent="0" lvl="0" marL="457200" rtl="0" algn="l">
              <a:lnSpc>
                <a:spcPct val="100000"/>
              </a:lnSpc>
              <a:spcBef>
                <a:spcPts val="0"/>
              </a:spcBef>
              <a:spcAft>
                <a:spcPts val="0"/>
              </a:spcAft>
              <a:buNone/>
            </a:pPr>
            <a:r>
              <a:t/>
            </a:r>
            <a:endParaRPr sz="2000"/>
          </a:p>
          <a:p>
            <a:pPr indent="-355600" lvl="0" marL="457200" rtl="0" algn="l">
              <a:lnSpc>
                <a:spcPct val="100000"/>
              </a:lnSpc>
              <a:spcBef>
                <a:spcPts val="0"/>
              </a:spcBef>
              <a:spcAft>
                <a:spcPts val="0"/>
              </a:spcAft>
              <a:buClr>
                <a:schemeClr val="dk1"/>
              </a:buClr>
              <a:buSzPts val="2000"/>
              <a:buChar char="•"/>
            </a:pPr>
            <a:r>
              <a:rPr lang="en-IN" sz="2000"/>
              <a:t>The timer starts when the vehicle crosses the first line, and the timer ends when the vehicle crosses the second line. </a:t>
            </a:r>
            <a:endParaRPr sz="2000"/>
          </a:p>
          <a:p>
            <a:pPr indent="0" lvl="0" marL="457200" rtl="0" algn="l">
              <a:lnSpc>
                <a:spcPct val="100000"/>
              </a:lnSpc>
              <a:spcBef>
                <a:spcPts val="0"/>
              </a:spcBef>
              <a:spcAft>
                <a:spcPts val="0"/>
              </a:spcAft>
              <a:buNone/>
            </a:pPr>
            <a:r>
              <a:t/>
            </a:r>
            <a:endParaRPr sz="2000"/>
          </a:p>
          <a:p>
            <a:pPr indent="-355600" lvl="0" marL="457200" rtl="0" algn="l">
              <a:lnSpc>
                <a:spcPct val="100000"/>
              </a:lnSpc>
              <a:spcBef>
                <a:spcPts val="0"/>
              </a:spcBef>
              <a:spcAft>
                <a:spcPts val="0"/>
              </a:spcAft>
              <a:buClr>
                <a:schemeClr val="dk1"/>
              </a:buClr>
              <a:buSzPts val="2000"/>
              <a:buChar char="•"/>
            </a:pPr>
            <a:r>
              <a:rPr lang="en-IN" sz="2000"/>
              <a:t>The speed is displayed on top of the bounding box only when the vehicle crosses both the lines.</a:t>
            </a:r>
            <a:endParaRPr sz="2000">
              <a:solidFill>
                <a:schemeClr val="dk1"/>
              </a:solidFill>
            </a:endParaRPr>
          </a:p>
          <a:p>
            <a:pPr indent="-228600" lvl="0" marL="457200" rtl="0" algn="l">
              <a:lnSpc>
                <a:spcPct val="100000"/>
              </a:lnSpc>
              <a:spcBef>
                <a:spcPts val="3000"/>
              </a:spcBef>
              <a:spcAft>
                <a:spcPts val="0"/>
              </a:spcAft>
              <a:buSzPts val="1665"/>
              <a:buNone/>
            </a:pPr>
            <a:r>
              <a:t/>
            </a:r>
            <a:endParaRPr sz="2590"/>
          </a:p>
        </p:txBody>
      </p:sp>
      <p:sp>
        <p:nvSpPr>
          <p:cNvPr id="298" name="Google Shape;298;p16"/>
          <p:cNvSpPr/>
          <p:nvPr/>
        </p:nvSpPr>
        <p:spPr>
          <a:xfrm flipH="1">
            <a:off x="6007499" y="0"/>
            <a:ext cx="61845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pic>
        <p:nvPicPr>
          <p:cNvPr id="299" name="Google Shape;299;p16"/>
          <p:cNvPicPr preferRelativeResize="0"/>
          <p:nvPr/>
        </p:nvPicPr>
        <p:blipFill rotWithShape="1">
          <a:blip r:embed="rId3">
            <a:alphaModFix/>
          </a:blip>
          <a:srcRect b="0" l="0" r="0" t="24110"/>
          <a:stretch/>
        </p:blipFill>
        <p:spPr>
          <a:xfrm>
            <a:off x="6199838" y="1326050"/>
            <a:ext cx="5799825" cy="5398000"/>
          </a:xfrm>
          <a:prstGeom prst="rect">
            <a:avLst/>
          </a:prstGeom>
          <a:noFill/>
          <a:ln>
            <a:noFill/>
          </a:ln>
        </p:spPr>
      </p:pic>
      <p:pic>
        <p:nvPicPr>
          <p:cNvPr id="300" name="Google Shape;300;p16"/>
          <p:cNvPicPr preferRelativeResize="0"/>
          <p:nvPr/>
        </p:nvPicPr>
        <p:blipFill>
          <a:blip r:embed="rId4">
            <a:alphaModFix/>
          </a:blip>
          <a:stretch>
            <a:fillRect/>
          </a:stretch>
        </p:blipFill>
        <p:spPr>
          <a:xfrm>
            <a:off x="9121675" y="5518550"/>
            <a:ext cx="1062867" cy="937600"/>
          </a:xfrm>
          <a:prstGeom prst="rect">
            <a:avLst/>
          </a:prstGeom>
          <a:noFill/>
          <a:ln>
            <a:noFill/>
          </a:ln>
        </p:spPr>
      </p:pic>
      <p:cxnSp>
        <p:nvCxnSpPr>
          <p:cNvPr id="301" name="Google Shape;301;p16"/>
          <p:cNvCxnSpPr/>
          <p:nvPr/>
        </p:nvCxnSpPr>
        <p:spPr>
          <a:xfrm>
            <a:off x="6349025" y="6375675"/>
            <a:ext cx="5357700" cy="26700"/>
          </a:xfrm>
          <a:prstGeom prst="straightConnector1">
            <a:avLst/>
          </a:prstGeom>
          <a:noFill/>
          <a:ln cap="flat" cmpd="sng" w="76200">
            <a:solidFill>
              <a:srgbClr val="FF0000"/>
            </a:solidFill>
            <a:prstDash val="solid"/>
            <a:round/>
            <a:headEnd len="med" w="med" type="none"/>
            <a:tailEnd len="med" w="med" type="none"/>
          </a:ln>
        </p:spPr>
      </p:cxnSp>
      <p:cxnSp>
        <p:nvCxnSpPr>
          <p:cNvPr id="302" name="Google Shape;302;p16"/>
          <p:cNvCxnSpPr/>
          <p:nvPr/>
        </p:nvCxnSpPr>
        <p:spPr>
          <a:xfrm>
            <a:off x="6349025" y="4319175"/>
            <a:ext cx="5357700" cy="26700"/>
          </a:xfrm>
          <a:prstGeom prst="straightConnector1">
            <a:avLst/>
          </a:prstGeom>
          <a:noFill/>
          <a:ln cap="flat" cmpd="sng" w="76200">
            <a:solidFill>
              <a:srgbClr val="FF0000"/>
            </a:solidFill>
            <a:prstDash val="solid"/>
            <a:round/>
            <a:headEnd len="med" w="med" type="none"/>
            <a:tailEnd len="med" w="med" type="none"/>
          </a:ln>
        </p:spPr>
      </p:cxnSp>
      <p:sp>
        <p:nvSpPr>
          <p:cNvPr id="303" name="Google Shape;303;p16"/>
          <p:cNvSpPr txBox="1"/>
          <p:nvPr/>
        </p:nvSpPr>
        <p:spPr>
          <a:xfrm>
            <a:off x="6442775" y="5760075"/>
            <a:ext cx="133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a:latin typeface="Avenir"/>
                <a:ea typeface="Avenir"/>
                <a:cs typeface="Avenir"/>
                <a:sym typeface="Avenir"/>
              </a:rPr>
              <a:t>Start Timer</a:t>
            </a:r>
            <a:endParaRPr b="1">
              <a:latin typeface="Avenir"/>
              <a:ea typeface="Avenir"/>
              <a:cs typeface="Avenir"/>
              <a:sym typeface="Avenir"/>
            </a:endParaRPr>
          </a:p>
          <a:p>
            <a:pPr indent="0" lvl="0" marL="0" rtl="0" algn="l">
              <a:spcBef>
                <a:spcPts val="0"/>
              </a:spcBef>
              <a:spcAft>
                <a:spcPts val="0"/>
              </a:spcAft>
              <a:buNone/>
            </a:pPr>
            <a:r>
              <a:rPr b="1" lang="en-IN">
                <a:latin typeface="Avenir"/>
                <a:ea typeface="Avenir"/>
                <a:cs typeface="Avenir"/>
                <a:sym typeface="Avenir"/>
              </a:rPr>
              <a:t>s1 [ID]</a:t>
            </a:r>
            <a:endParaRPr b="1">
              <a:latin typeface="Avenir"/>
              <a:ea typeface="Avenir"/>
              <a:cs typeface="Avenir"/>
              <a:sym typeface="Avenir"/>
            </a:endParaRPr>
          </a:p>
        </p:txBody>
      </p:sp>
      <p:sp>
        <p:nvSpPr>
          <p:cNvPr id="304" name="Google Shape;304;p16"/>
          <p:cNvSpPr txBox="1"/>
          <p:nvPr/>
        </p:nvSpPr>
        <p:spPr>
          <a:xfrm>
            <a:off x="6509750" y="3670100"/>
            <a:ext cx="133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IN">
                <a:latin typeface="Avenir"/>
                <a:ea typeface="Avenir"/>
                <a:cs typeface="Avenir"/>
                <a:sym typeface="Avenir"/>
              </a:rPr>
              <a:t>End Timer</a:t>
            </a:r>
            <a:endParaRPr>
              <a:latin typeface="Avenir"/>
              <a:ea typeface="Avenir"/>
              <a:cs typeface="Avenir"/>
              <a:sym typeface="Avenir"/>
            </a:endParaRPr>
          </a:p>
          <a:p>
            <a:pPr indent="0" lvl="0" marL="0" rtl="0" algn="l">
              <a:spcBef>
                <a:spcPts val="0"/>
              </a:spcBef>
              <a:spcAft>
                <a:spcPts val="0"/>
              </a:spcAft>
              <a:buNone/>
            </a:pPr>
            <a:r>
              <a:rPr lang="en-IN">
                <a:latin typeface="Avenir"/>
                <a:ea typeface="Avenir"/>
                <a:cs typeface="Avenir"/>
                <a:sym typeface="Avenir"/>
              </a:rPr>
              <a:t>s2 [ID]</a:t>
            </a:r>
            <a:endParaRPr>
              <a:latin typeface="Avenir"/>
              <a:ea typeface="Avenir"/>
              <a:cs typeface="Avenir"/>
              <a:sym typeface="Aveni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8"/>
          <p:cNvSpPr txBox="1"/>
          <p:nvPr>
            <p:ph type="title"/>
          </p:nvPr>
        </p:nvSpPr>
        <p:spPr>
          <a:xfrm>
            <a:off x="458694" y="365760"/>
            <a:ext cx="10895106" cy="1325563"/>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4400"/>
              <a:buFont typeface="EB Garamond"/>
              <a:buNone/>
            </a:pPr>
            <a:r>
              <a:rPr b="1" lang="en-IN"/>
              <a:t>Results</a:t>
            </a:r>
            <a:endParaRPr b="1"/>
          </a:p>
        </p:txBody>
      </p:sp>
      <p:pic>
        <p:nvPicPr>
          <p:cNvPr id="310" name="Google Shape;310;p18"/>
          <p:cNvPicPr preferRelativeResize="0"/>
          <p:nvPr/>
        </p:nvPicPr>
        <p:blipFill>
          <a:blip r:embed="rId3">
            <a:alphaModFix/>
          </a:blip>
          <a:stretch>
            <a:fillRect/>
          </a:stretch>
        </p:blipFill>
        <p:spPr>
          <a:xfrm>
            <a:off x="458700" y="2307450"/>
            <a:ext cx="5942100" cy="4081725"/>
          </a:xfrm>
          <a:prstGeom prst="rect">
            <a:avLst/>
          </a:prstGeom>
          <a:noFill/>
          <a:ln>
            <a:noFill/>
          </a:ln>
        </p:spPr>
      </p:pic>
      <p:sp>
        <p:nvSpPr>
          <p:cNvPr id="311" name="Google Shape;311;p18"/>
          <p:cNvSpPr txBox="1"/>
          <p:nvPr/>
        </p:nvSpPr>
        <p:spPr>
          <a:xfrm>
            <a:off x="629550" y="1741300"/>
            <a:ext cx="3000300" cy="4926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Font typeface="EB Garamond"/>
              <a:buAutoNum type="arabicPeriod"/>
            </a:pPr>
            <a:r>
              <a:rPr b="1" lang="en-IN" sz="2000">
                <a:latin typeface="EB Garamond"/>
                <a:ea typeface="EB Garamond"/>
                <a:cs typeface="EB Garamond"/>
                <a:sym typeface="EB Garamond"/>
              </a:rPr>
              <a:t>Speed Detection</a:t>
            </a:r>
            <a:endParaRPr b="1" sz="2000">
              <a:latin typeface="EB Garamond"/>
              <a:ea typeface="EB Garamond"/>
              <a:cs typeface="EB Garamond"/>
              <a:sym typeface="EB Garamond"/>
            </a:endParaRPr>
          </a:p>
        </p:txBody>
      </p:sp>
      <p:sp>
        <p:nvSpPr>
          <p:cNvPr id="312" name="Google Shape;312;p18"/>
          <p:cNvSpPr txBox="1"/>
          <p:nvPr/>
        </p:nvSpPr>
        <p:spPr>
          <a:xfrm>
            <a:off x="7648275" y="2437800"/>
            <a:ext cx="3630000" cy="38790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Font typeface="Avenir"/>
              <a:buChar char="●"/>
            </a:pPr>
            <a:r>
              <a:rPr lang="en-IN" sz="2000">
                <a:latin typeface="Avenir"/>
                <a:ea typeface="Avenir"/>
                <a:cs typeface="Avenir"/>
                <a:sym typeface="Avenir"/>
              </a:rPr>
              <a:t>Successfully able to track vehicles and estimate their speed</a:t>
            </a:r>
            <a:endParaRPr sz="2000">
              <a:latin typeface="Avenir"/>
              <a:ea typeface="Avenir"/>
              <a:cs typeface="Avenir"/>
              <a:sym typeface="Avenir"/>
            </a:endParaRPr>
          </a:p>
          <a:p>
            <a:pPr indent="0" lvl="0" marL="457200" rtl="0" algn="l">
              <a:spcBef>
                <a:spcPts val="0"/>
              </a:spcBef>
              <a:spcAft>
                <a:spcPts val="0"/>
              </a:spcAft>
              <a:buNone/>
            </a:pPr>
            <a:r>
              <a:t/>
            </a:r>
            <a:endParaRPr sz="2000">
              <a:latin typeface="Avenir"/>
              <a:ea typeface="Avenir"/>
              <a:cs typeface="Avenir"/>
              <a:sym typeface="Avenir"/>
            </a:endParaRPr>
          </a:p>
          <a:p>
            <a:pPr indent="-355600" lvl="0" marL="457200" rtl="0" algn="l">
              <a:spcBef>
                <a:spcPts val="0"/>
              </a:spcBef>
              <a:spcAft>
                <a:spcPts val="0"/>
              </a:spcAft>
              <a:buSzPts val="2000"/>
              <a:buFont typeface="Avenir"/>
              <a:buChar char="●"/>
            </a:pPr>
            <a:r>
              <a:rPr lang="en-IN" sz="2000">
                <a:latin typeface="Avenir"/>
                <a:ea typeface="Avenir"/>
                <a:cs typeface="Avenir"/>
                <a:sym typeface="Avenir"/>
              </a:rPr>
              <a:t>Accuracy in detecting vehicles is 100% as long as there is no movement in the camera</a:t>
            </a:r>
            <a:endParaRPr sz="2000">
              <a:latin typeface="Avenir"/>
              <a:ea typeface="Avenir"/>
              <a:cs typeface="Avenir"/>
              <a:sym typeface="Avenir"/>
            </a:endParaRPr>
          </a:p>
          <a:p>
            <a:pPr indent="0" lvl="0" marL="457200" rtl="0" algn="l">
              <a:spcBef>
                <a:spcPts val="0"/>
              </a:spcBef>
              <a:spcAft>
                <a:spcPts val="0"/>
              </a:spcAft>
              <a:buNone/>
            </a:pPr>
            <a:r>
              <a:t/>
            </a:r>
            <a:endParaRPr sz="2000">
              <a:latin typeface="Avenir"/>
              <a:ea typeface="Avenir"/>
              <a:cs typeface="Avenir"/>
              <a:sym typeface="Avenir"/>
            </a:endParaRPr>
          </a:p>
          <a:p>
            <a:pPr indent="-355600" lvl="0" marL="457200" rtl="0" algn="l">
              <a:spcBef>
                <a:spcPts val="0"/>
              </a:spcBef>
              <a:spcAft>
                <a:spcPts val="0"/>
              </a:spcAft>
              <a:buSzPts val="2000"/>
              <a:buFont typeface="Avenir"/>
              <a:buChar char="●"/>
            </a:pPr>
            <a:r>
              <a:rPr lang="en-IN" sz="2000">
                <a:latin typeface="Avenir"/>
                <a:ea typeface="Avenir"/>
                <a:cs typeface="Avenir"/>
                <a:sym typeface="Avenir"/>
              </a:rPr>
              <a:t>Multiple vehicles can be detected, and their speeds can be detected.</a:t>
            </a:r>
            <a:endParaRPr sz="2000">
              <a:latin typeface="Avenir"/>
              <a:ea typeface="Avenir"/>
              <a:cs typeface="Avenir"/>
              <a:sym typeface="Aveni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19"/>
          <p:cNvSpPr txBox="1"/>
          <p:nvPr>
            <p:ph type="title"/>
          </p:nvPr>
        </p:nvSpPr>
        <p:spPr>
          <a:xfrm>
            <a:off x="458694" y="365760"/>
            <a:ext cx="10895106" cy="1325563"/>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1800"/>
              <a:buNone/>
            </a:pPr>
            <a:r>
              <a:rPr b="1" lang="en-IN"/>
              <a:t>Results</a:t>
            </a:r>
            <a:endParaRPr b="1"/>
          </a:p>
        </p:txBody>
      </p:sp>
      <p:sp>
        <p:nvSpPr>
          <p:cNvPr id="318" name="Google Shape;318;p19"/>
          <p:cNvSpPr txBox="1"/>
          <p:nvPr/>
        </p:nvSpPr>
        <p:spPr>
          <a:xfrm>
            <a:off x="669725" y="1607350"/>
            <a:ext cx="2330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1800">
                <a:latin typeface="EB Garamond"/>
                <a:ea typeface="EB Garamond"/>
                <a:cs typeface="EB Garamond"/>
                <a:sym typeface="EB Garamond"/>
              </a:rPr>
              <a:t>3.    Save Vehicle Data</a:t>
            </a:r>
            <a:endParaRPr b="1" sz="1800">
              <a:latin typeface="EB Garamond"/>
              <a:ea typeface="EB Garamond"/>
              <a:cs typeface="EB Garamond"/>
              <a:sym typeface="EB Garamond"/>
            </a:endParaRPr>
          </a:p>
        </p:txBody>
      </p:sp>
      <p:pic>
        <p:nvPicPr>
          <p:cNvPr id="319" name="Google Shape;319;p19"/>
          <p:cNvPicPr preferRelativeResize="0"/>
          <p:nvPr/>
        </p:nvPicPr>
        <p:blipFill>
          <a:blip r:embed="rId3">
            <a:alphaModFix/>
          </a:blip>
          <a:stretch>
            <a:fillRect/>
          </a:stretch>
        </p:blipFill>
        <p:spPr>
          <a:xfrm>
            <a:off x="4420175" y="2220825"/>
            <a:ext cx="3715700" cy="3927300"/>
          </a:xfrm>
          <a:prstGeom prst="rect">
            <a:avLst/>
          </a:prstGeom>
          <a:noFill/>
          <a:ln>
            <a:noFill/>
          </a:ln>
        </p:spPr>
      </p:pic>
      <p:sp>
        <p:nvSpPr>
          <p:cNvPr id="320" name="Google Shape;320;p19"/>
          <p:cNvSpPr/>
          <p:nvPr/>
        </p:nvSpPr>
        <p:spPr>
          <a:xfrm flipH="1">
            <a:off x="458725" y="2220825"/>
            <a:ext cx="3425700" cy="3927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pic>
        <p:nvPicPr>
          <p:cNvPr id="321" name="Google Shape;321;p19"/>
          <p:cNvPicPr preferRelativeResize="0"/>
          <p:nvPr/>
        </p:nvPicPr>
        <p:blipFill>
          <a:blip r:embed="rId4">
            <a:alphaModFix/>
          </a:blip>
          <a:stretch>
            <a:fillRect/>
          </a:stretch>
        </p:blipFill>
        <p:spPr>
          <a:xfrm>
            <a:off x="1056175" y="2737275"/>
            <a:ext cx="2011175" cy="2540200"/>
          </a:xfrm>
          <a:prstGeom prst="rect">
            <a:avLst/>
          </a:prstGeom>
          <a:noFill/>
          <a:ln>
            <a:noFill/>
          </a:ln>
        </p:spPr>
      </p:pic>
      <p:sp>
        <p:nvSpPr>
          <p:cNvPr id="322" name="Google Shape;322;p19"/>
          <p:cNvSpPr txBox="1"/>
          <p:nvPr/>
        </p:nvSpPr>
        <p:spPr>
          <a:xfrm>
            <a:off x="529063" y="5277475"/>
            <a:ext cx="3065400" cy="4464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b="1" lang="en-IN" sz="1700">
                <a:latin typeface="Avenir"/>
                <a:ea typeface="Avenir"/>
                <a:cs typeface="Avenir"/>
                <a:sym typeface="Avenir"/>
              </a:rPr>
              <a:t>ID_Speed_60</a:t>
            </a:r>
            <a:endParaRPr b="1" sz="1700">
              <a:latin typeface="Avenir"/>
              <a:ea typeface="Avenir"/>
              <a:cs typeface="Avenir"/>
              <a:sym typeface="Avenir"/>
            </a:endParaRPr>
          </a:p>
        </p:txBody>
      </p:sp>
      <p:sp>
        <p:nvSpPr>
          <p:cNvPr id="323" name="Google Shape;323;p19"/>
          <p:cNvSpPr txBox="1"/>
          <p:nvPr/>
        </p:nvSpPr>
        <p:spPr>
          <a:xfrm>
            <a:off x="8371575" y="1691325"/>
            <a:ext cx="3134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1800">
                <a:latin typeface="EB Garamond"/>
                <a:ea typeface="EB Garamond"/>
                <a:cs typeface="EB Garamond"/>
                <a:sym typeface="EB Garamond"/>
              </a:rPr>
              <a:t>3</a:t>
            </a:r>
            <a:r>
              <a:rPr b="1" lang="en-IN" sz="1800">
                <a:latin typeface="EB Garamond"/>
                <a:ea typeface="EB Garamond"/>
                <a:cs typeface="EB Garamond"/>
                <a:sym typeface="EB Garamond"/>
              </a:rPr>
              <a:t>.    Speed Exceeded vehicles</a:t>
            </a:r>
            <a:endParaRPr b="1" sz="1800">
              <a:latin typeface="EB Garamond"/>
              <a:ea typeface="EB Garamond"/>
              <a:cs typeface="EB Garamond"/>
              <a:sym typeface="EB Garamond"/>
            </a:endParaRPr>
          </a:p>
        </p:txBody>
      </p:sp>
      <p:pic>
        <p:nvPicPr>
          <p:cNvPr id="324" name="Google Shape;324;p19"/>
          <p:cNvPicPr preferRelativeResize="0"/>
          <p:nvPr/>
        </p:nvPicPr>
        <p:blipFill>
          <a:blip r:embed="rId5">
            <a:alphaModFix/>
          </a:blip>
          <a:stretch>
            <a:fillRect/>
          </a:stretch>
        </p:blipFill>
        <p:spPr>
          <a:xfrm>
            <a:off x="8371574" y="2589325"/>
            <a:ext cx="3621275" cy="1866900"/>
          </a:xfrm>
          <a:prstGeom prst="rect">
            <a:avLst/>
          </a:prstGeom>
          <a:noFill/>
          <a:ln>
            <a:noFill/>
          </a:ln>
        </p:spPr>
      </p:pic>
      <p:sp>
        <p:nvSpPr>
          <p:cNvPr id="325" name="Google Shape;325;p19"/>
          <p:cNvSpPr txBox="1"/>
          <p:nvPr/>
        </p:nvSpPr>
        <p:spPr>
          <a:xfrm>
            <a:off x="4920850" y="1691325"/>
            <a:ext cx="3134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1800">
                <a:latin typeface="EB Garamond"/>
                <a:ea typeface="EB Garamond"/>
                <a:cs typeface="EB Garamond"/>
                <a:sym typeface="EB Garamond"/>
              </a:rPr>
              <a:t>2.    Summary of vehicles</a:t>
            </a:r>
            <a:endParaRPr b="1" sz="1800">
              <a:latin typeface="EB Garamond"/>
              <a:ea typeface="EB Garamond"/>
              <a:cs typeface="EB Garamond"/>
              <a:sym typeface="EB Garamo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9" name="Shape 329"/>
        <p:cNvGrpSpPr/>
        <p:nvPr/>
      </p:nvGrpSpPr>
      <p:grpSpPr>
        <a:xfrm>
          <a:off x="0" y="0"/>
          <a:ext cx="0" cy="0"/>
          <a:chOff x="0" y="0"/>
          <a:chExt cx="0" cy="0"/>
        </a:xfrm>
      </p:grpSpPr>
      <p:sp>
        <p:nvSpPr>
          <p:cNvPr id="330" name="Google Shape;330;p20"/>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331" name="Google Shape;331;p20"/>
          <p:cNvSpPr/>
          <p:nvPr/>
        </p:nvSpPr>
        <p:spPr>
          <a:xfrm>
            <a:off x="0" y="0"/>
            <a:ext cx="12188952" cy="6858000"/>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grpSp>
        <p:nvGrpSpPr>
          <p:cNvPr id="332" name="Google Shape;332;p20"/>
          <p:cNvGrpSpPr/>
          <p:nvPr/>
        </p:nvGrpSpPr>
        <p:grpSpPr>
          <a:xfrm flipH="1" rot="10800000">
            <a:off x="3048" y="1"/>
            <a:ext cx="5236971" cy="6858000"/>
            <a:chOff x="20829" y="0"/>
            <a:chExt cx="5236971" cy="6858000"/>
          </a:xfrm>
        </p:grpSpPr>
        <p:pic>
          <p:nvPicPr>
            <p:cNvPr id="333" name="Google Shape;333;p20"/>
            <p:cNvPicPr preferRelativeResize="0"/>
            <p:nvPr/>
          </p:nvPicPr>
          <p:blipFill rotWithShape="1">
            <a:blip r:embed="rId3">
              <a:alphaModFix amt="10000"/>
            </a:blip>
            <a:srcRect b="0" l="0" r="0" t="0"/>
            <a:stretch/>
          </p:blipFill>
          <p:spPr>
            <a:xfrm>
              <a:off x="20829" y="692703"/>
              <a:ext cx="5236971" cy="6165297"/>
            </a:xfrm>
            <a:prstGeom prst="rect">
              <a:avLst/>
            </a:prstGeom>
            <a:noFill/>
            <a:ln>
              <a:noFill/>
            </a:ln>
          </p:spPr>
        </p:pic>
        <p:pic>
          <p:nvPicPr>
            <p:cNvPr id="334" name="Google Shape;334;p20"/>
            <p:cNvPicPr preferRelativeResize="0"/>
            <p:nvPr/>
          </p:nvPicPr>
          <p:blipFill rotWithShape="1">
            <a:blip r:embed="rId3">
              <a:alphaModFix amt="10000"/>
            </a:blip>
            <a:srcRect b="19117" l="19154" r="0" t="0"/>
            <a:stretch/>
          </p:blipFill>
          <p:spPr>
            <a:xfrm rot="5400000">
              <a:off x="393956" y="-373126"/>
              <a:ext cx="4197222" cy="4943475"/>
            </a:xfrm>
            <a:prstGeom prst="rect">
              <a:avLst/>
            </a:prstGeom>
            <a:noFill/>
            <a:ln>
              <a:noFill/>
            </a:ln>
          </p:spPr>
        </p:pic>
      </p:grpSp>
      <p:sp>
        <p:nvSpPr>
          <p:cNvPr id="335" name="Google Shape;335;p20"/>
          <p:cNvSpPr txBox="1"/>
          <p:nvPr>
            <p:ph type="title"/>
          </p:nvPr>
        </p:nvSpPr>
        <p:spPr>
          <a:xfrm>
            <a:off x="838201" y="559813"/>
            <a:ext cx="3352799" cy="5577934"/>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4000"/>
              <a:buFont typeface="EB Garamond"/>
              <a:buNone/>
            </a:pPr>
            <a:r>
              <a:rPr b="1" lang="en-IN" sz="4000"/>
              <a:t>Conclusion</a:t>
            </a:r>
            <a:endParaRPr b="1" sz="4000"/>
          </a:p>
        </p:txBody>
      </p:sp>
      <p:grpSp>
        <p:nvGrpSpPr>
          <p:cNvPr id="336" name="Google Shape;336;p20"/>
          <p:cNvGrpSpPr/>
          <p:nvPr/>
        </p:nvGrpSpPr>
        <p:grpSpPr>
          <a:xfrm>
            <a:off x="4807223" y="461765"/>
            <a:ext cx="7003777" cy="5834474"/>
            <a:chOff x="0" y="4565"/>
            <a:chExt cx="7003777" cy="5834474"/>
          </a:xfrm>
        </p:grpSpPr>
        <p:sp>
          <p:nvSpPr>
            <p:cNvPr id="337" name="Google Shape;337;p20"/>
            <p:cNvSpPr/>
            <p:nvPr/>
          </p:nvSpPr>
          <p:spPr>
            <a:xfrm>
              <a:off x="0" y="4565"/>
              <a:ext cx="7003777" cy="972412"/>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20"/>
            <p:cNvSpPr/>
            <p:nvPr/>
          </p:nvSpPr>
          <p:spPr>
            <a:xfrm>
              <a:off x="1123136" y="4565"/>
              <a:ext cx="5880640" cy="9724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20"/>
            <p:cNvSpPr txBox="1"/>
            <p:nvPr/>
          </p:nvSpPr>
          <p:spPr>
            <a:xfrm>
              <a:off x="432796" y="4565"/>
              <a:ext cx="6570980" cy="972412"/>
            </a:xfrm>
            <a:prstGeom prst="rect">
              <a:avLst/>
            </a:prstGeom>
            <a:noFill/>
            <a:ln>
              <a:noFill/>
            </a:ln>
          </p:spPr>
          <p:txBody>
            <a:bodyPr anchorCtr="0" anchor="ctr" bIns="102900" lIns="102900" spcFirstLastPara="1" rIns="102900" wrap="square" tIns="102900">
              <a:noAutofit/>
            </a:bodyPr>
            <a:lstStyle/>
            <a:p>
              <a:pPr indent="0" lvl="0" marL="0" marR="0" rtl="0" algn="l">
                <a:lnSpc>
                  <a:spcPct val="100000"/>
                </a:lnSpc>
                <a:spcBef>
                  <a:spcPts val="0"/>
                </a:spcBef>
                <a:spcAft>
                  <a:spcPts val="0"/>
                </a:spcAft>
                <a:buClr>
                  <a:srgbClr val="000000"/>
                </a:buClr>
                <a:buSzPts val="2000"/>
                <a:buFont typeface="Arial"/>
                <a:buNone/>
              </a:pPr>
              <a:r>
                <a:rPr lang="en-IN" sz="2000">
                  <a:latin typeface="EB Garamond"/>
                  <a:ea typeface="EB Garamond"/>
                  <a:cs typeface="EB Garamond"/>
                  <a:sym typeface="EB Garamond"/>
                </a:rPr>
                <a:t>This project is able to estimate speed of vehicles and save vehicle data</a:t>
              </a:r>
              <a:endParaRPr i="0" sz="2000" u="none" cap="none" strike="noStrike">
                <a:solidFill>
                  <a:srgbClr val="000000"/>
                </a:solidFill>
                <a:latin typeface="EB Garamond"/>
                <a:ea typeface="EB Garamond"/>
                <a:cs typeface="EB Garamond"/>
                <a:sym typeface="EB Garamond"/>
              </a:endParaRPr>
            </a:p>
          </p:txBody>
        </p:sp>
        <p:sp>
          <p:nvSpPr>
            <p:cNvPr id="340" name="Google Shape;340;p20"/>
            <p:cNvSpPr/>
            <p:nvPr/>
          </p:nvSpPr>
          <p:spPr>
            <a:xfrm>
              <a:off x="0" y="1220080"/>
              <a:ext cx="7003777" cy="972412"/>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20"/>
            <p:cNvSpPr/>
            <p:nvPr/>
          </p:nvSpPr>
          <p:spPr>
            <a:xfrm>
              <a:off x="1123136" y="1220080"/>
              <a:ext cx="5880640" cy="9724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20"/>
            <p:cNvSpPr txBox="1"/>
            <p:nvPr/>
          </p:nvSpPr>
          <p:spPr>
            <a:xfrm>
              <a:off x="432796" y="1220080"/>
              <a:ext cx="6570980" cy="972412"/>
            </a:xfrm>
            <a:prstGeom prst="rect">
              <a:avLst/>
            </a:prstGeom>
            <a:noFill/>
            <a:ln>
              <a:noFill/>
            </a:ln>
          </p:spPr>
          <p:txBody>
            <a:bodyPr anchorCtr="0" anchor="ctr" bIns="102900" lIns="102900" spcFirstLastPara="1" rIns="102900" wrap="square" tIns="102900">
              <a:noAutofit/>
            </a:bodyPr>
            <a:lstStyle/>
            <a:p>
              <a:pPr indent="0" lvl="0" marL="0" rtl="0" algn="l">
                <a:spcBef>
                  <a:spcPts val="0"/>
                </a:spcBef>
                <a:spcAft>
                  <a:spcPts val="0"/>
                </a:spcAft>
                <a:buClr>
                  <a:schemeClr val="dk1"/>
                </a:buClr>
                <a:buSzPts val="1900"/>
                <a:buFont typeface="EB Garamond"/>
                <a:buNone/>
              </a:pPr>
              <a:r>
                <a:rPr lang="en-IN" sz="2000">
                  <a:latin typeface="EB Garamond"/>
                  <a:ea typeface="EB Garamond"/>
                  <a:cs typeface="EB Garamond"/>
                  <a:sym typeface="EB Garamond"/>
                </a:rPr>
                <a:t>Multiple vehicles can be detected, and their speeds can be detected</a:t>
              </a:r>
              <a:endParaRPr b="0" i="0" sz="2000" u="none" cap="none" strike="noStrike">
                <a:solidFill>
                  <a:srgbClr val="000000"/>
                </a:solidFill>
                <a:latin typeface="EB Garamond"/>
                <a:ea typeface="EB Garamond"/>
                <a:cs typeface="EB Garamond"/>
                <a:sym typeface="EB Garamond"/>
              </a:endParaRPr>
            </a:p>
          </p:txBody>
        </p:sp>
        <p:sp>
          <p:nvSpPr>
            <p:cNvPr id="343" name="Google Shape;343;p20"/>
            <p:cNvSpPr/>
            <p:nvPr/>
          </p:nvSpPr>
          <p:spPr>
            <a:xfrm>
              <a:off x="0" y="2435596"/>
              <a:ext cx="7003777" cy="972412"/>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20"/>
            <p:cNvSpPr/>
            <p:nvPr/>
          </p:nvSpPr>
          <p:spPr>
            <a:xfrm>
              <a:off x="1123136" y="2435596"/>
              <a:ext cx="5880640" cy="9724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20"/>
            <p:cNvSpPr txBox="1"/>
            <p:nvPr/>
          </p:nvSpPr>
          <p:spPr>
            <a:xfrm>
              <a:off x="349239" y="2435596"/>
              <a:ext cx="6654537" cy="972412"/>
            </a:xfrm>
            <a:prstGeom prst="rect">
              <a:avLst/>
            </a:prstGeom>
            <a:noFill/>
            <a:ln>
              <a:noFill/>
            </a:ln>
          </p:spPr>
          <p:txBody>
            <a:bodyPr anchorCtr="0" anchor="ctr" bIns="102900" lIns="102900" spcFirstLastPara="1" rIns="102900" wrap="square" tIns="102900">
              <a:noAutofit/>
            </a:bodyPr>
            <a:lstStyle/>
            <a:p>
              <a:pPr indent="0" lvl="0" marL="0" marR="0" rtl="0" algn="l">
                <a:lnSpc>
                  <a:spcPct val="100000"/>
                </a:lnSpc>
                <a:spcBef>
                  <a:spcPts val="0"/>
                </a:spcBef>
                <a:spcAft>
                  <a:spcPts val="0"/>
                </a:spcAft>
                <a:buClr>
                  <a:schemeClr val="dk1"/>
                </a:buClr>
                <a:buSzPts val="1900"/>
                <a:buFont typeface="EB Garamond"/>
                <a:buNone/>
              </a:pPr>
              <a:r>
                <a:rPr lang="en-IN" sz="2000">
                  <a:solidFill>
                    <a:schemeClr val="dk1"/>
                  </a:solidFill>
                  <a:latin typeface="EB Garamond"/>
                  <a:ea typeface="EB Garamond"/>
                  <a:cs typeface="EB Garamond"/>
                  <a:sym typeface="EB Garamond"/>
                </a:rPr>
                <a:t>This project requires the camera to be as still as possible, as movement is used to distinguish vehicles from the background</a:t>
              </a:r>
              <a:endParaRPr b="0" i="0" sz="2000" u="none" cap="none" strike="noStrike">
                <a:solidFill>
                  <a:schemeClr val="dk1"/>
                </a:solidFill>
                <a:latin typeface="EB Garamond"/>
                <a:ea typeface="EB Garamond"/>
                <a:cs typeface="EB Garamond"/>
                <a:sym typeface="EB Garamond"/>
              </a:endParaRPr>
            </a:p>
          </p:txBody>
        </p:sp>
        <p:sp>
          <p:nvSpPr>
            <p:cNvPr id="346" name="Google Shape;346;p20"/>
            <p:cNvSpPr/>
            <p:nvPr/>
          </p:nvSpPr>
          <p:spPr>
            <a:xfrm>
              <a:off x="0" y="3651111"/>
              <a:ext cx="7003777" cy="972412"/>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20"/>
            <p:cNvSpPr/>
            <p:nvPr/>
          </p:nvSpPr>
          <p:spPr>
            <a:xfrm>
              <a:off x="1123136" y="3651111"/>
              <a:ext cx="5880640" cy="9724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20"/>
            <p:cNvSpPr txBox="1"/>
            <p:nvPr/>
          </p:nvSpPr>
          <p:spPr>
            <a:xfrm>
              <a:off x="349239" y="3651111"/>
              <a:ext cx="6654537" cy="972412"/>
            </a:xfrm>
            <a:prstGeom prst="rect">
              <a:avLst/>
            </a:prstGeom>
            <a:noFill/>
            <a:ln>
              <a:noFill/>
            </a:ln>
          </p:spPr>
          <p:txBody>
            <a:bodyPr anchorCtr="0" anchor="ctr" bIns="102900" lIns="102900" spcFirstLastPara="1" rIns="102900" wrap="square" tIns="102900">
              <a:noAutofit/>
            </a:bodyPr>
            <a:lstStyle/>
            <a:p>
              <a:pPr indent="0" lvl="0" marL="0" marR="0" rtl="0" algn="l">
                <a:lnSpc>
                  <a:spcPct val="100000"/>
                </a:lnSpc>
                <a:spcBef>
                  <a:spcPts val="0"/>
                </a:spcBef>
                <a:spcAft>
                  <a:spcPts val="0"/>
                </a:spcAft>
                <a:buClr>
                  <a:schemeClr val="dk1"/>
                </a:buClr>
                <a:buSzPts val="1900"/>
                <a:buFont typeface="EB Garamond"/>
                <a:buNone/>
              </a:pPr>
              <a:r>
                <a:rPr lang="en-IN" sz="2000">
                  <a:latin typeface="EB Garamond"/>
                  <a:ea typeface="EB Garamond"/>
                  <a:cs typeface="EB Garamond"/>
                  <a:sym typeface="EB Garamond"/>
                </a:rPr>
                <a:t> </a:t>
              </a:r>
              <a:r>
                <a:rPr lang="en-IN" sz="2000">
                  <a:solidFill>
                    <a:schemeClr val="dk1"/>
                  </a:solidFill>
                  <a:latin typeface="EB Garamond"/>
                  <a:ea typeface="EB Garamond"/>
                  <a:cs typeface="EB Garamond"/>
                  <a:sym typeface="EB Garamond"/>
                </a:rPr>
                <a:t>Road safety is an important factor for the police force</a:t>
              </a:r>
              <a:endParaRPr b="0" i="0" sz="2000" u="none" cap="none" strike="noStrike">
                <a:solidFill>
                  <a:srgbClr val="000000"/>
                </a:solidFill>
                <a:latin typeface="EB Garamond"/>
                <a:ea typeface="EB Garamond"/>
                <a:cs typeface="EB Garamond"/>
                <a:sym typeface="EB Garamond"/>
              </a:endParaRPr>
            </a:p>
          </p:txBody>
        </p:sp>
        <p:sp>
          <p:nvSpPr>
            <p:cNvPr id="349" name="Google Shape;349;p20"/>
            <p:cNvSpPr/>
            <p:nvPr/>
          </p:nvSpPr>
          <p:spPr>
            <a:xfrm>
              <a:off x="0" y="4866627"/>
              <a:ext cx="7003777" cy="972412"/>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20"/>
            <p:cNvSpPr/>
            <p:nvPr/>
          </p:nvSpPr>
          <p:spPr>
            <a:xfrm>
              <a:off x="1123136" y="4866627"/>
              <a:ext cx="5880640" cy="9724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20"/>
            <p:cNvSpPr txBox="1"/>
            <p:nvPr/>
          </p:nvSpPr>
          <p:spPr>
            <a:xfrm>
              <a:off x="349239" y="4866627"/>
              <a:ext cx="6654537" cy="972412"/>
            </a:xfrm>
            <a:prstGeom prst="rect">
              <a:avLst/>
            </a:prstGeom>
            <a:noFill/>
            <a:ln>
              <a:noFill/>
            </a:ln>
          </p:spPr>
          <p:txBody>
            <a:bodyPr anchorCtr="0" anchor="ctr" bIns="102900" lIns="102900" spcFirstLastPara="1" rIns="102900" wrap="square" tIns="102900">
              <a:noAutofit/>
            </a:bodyPr>
            <a:lstStyle/>
            <a:p>
              <a:pPr indent="0" lvl="0" marL="0" rtl="0" algn="l">
                <a:spcBef>
                  <a:spcPts val="0"/>
                </a:spcBef>
                <a:spcAft>
                  <a:spcPts val="0"/>
                </a:spcAft>
                <a:buClr>
                  <a:schemeClr val="dk1"/>
                </a:buClr>
                <a:buSzPts val="1900"/>
                <a:buFont typeface="EB Garamond"/>
                <a:buNone/>
              </a:pPr>
              <a:r>
                <a:rPr lang="en-IN" sz="2000">
                  <a:solidFill>
                    <a:schemeClr val="dk1"/>
                  </a:solidFill>
                  <a:latin typeface="EB Garamond"/>
                  <a:ea typeface="EB Garamond"/>
                  <a:cs typeface="EB Garamond"/>
                  <a:sym typeface="EB Garamond"/>
                </a:rPr>
                <a:t>Future Improvements can be finding other violations like wrong lane detection and tailgating detection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900"/>
                <a:buFont typeface="EB Garamond"/>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55" name="Shape 355"/>
        <p:cNvGrpSpPr/>
        <p:nvPr/>
      </p:nvGrpSpPr>
      <p:grpSpPr>
        <a:xfrm>
          <a:off x="0" y="0"/>
          <a:ext cx="0" cy="0"/>
          <a:chOff x="0" y="0"/>
          <a:chExt cx="0" cy="0"/>
        </a:xfrm>
      </p:grpSpPr>
      <p:sp>
        <p:nvSpPr>
          <p:cNvPr id="356" name="Google Shape;356;p21"/>
          <p:cNvSpPr txBox="1"/>
          <p:nvPr>
            <p:ph type="title"/>
          </p:nvPr>
        </p:nvSpPr>
        <p:spPr>
          <a:xfrm>
            <a:off x="458694" y="365760"/>
            <a:ext cx="10895106" cy="1325563"/>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4400"/>
              <a:buFont typeface="EB Garamond"/>
              <a:buNone/>
            </a:pPr>
            <a:r>
              <a:rPr lang="en-IN"/>
              <a:t>References</a:t>
            </a:r>
            <a:endParaRPr/>
          </a:p>
        </p:txBody>
      </p:sp>
      <p:sp>
        <p:nvSpPr>
          <p:cNvPr id="357" name="Google Shape;357;p21"/>
          <p:cNvSpPr txBox="1"/>
          <p:nvPr>
            <p:ph idx="1" type="body"/>
          </p:nvPr>
        </p:nvSpPr>
        <p:spPr>
          <a:xfrm>
            <a:off x="458694" y="1470581"/>
            <a:ext cx="11274612" cy="5387419"/>
          </a:xfrm>
          <a:prstGeom prst="rect">
            <a:avLst/>
          </a:prstGeom>
          <a:noFill/>
          <a:ln>
            <a:noFill/>
          </a:ln>
        </p:spPr>
        <p:txBody>
          <a:bodyPr anchorCtr="0" anchor="t" bIns="45700" lIns="91425" spcFirstLastPara="1" rIns="91425" wrap="square" tIns="45700">
            <a:normAutofit lnSpcReduction="20000"/>
          </a:bodyPr>
          <a:lstStyle/>
          <a:p>
            <a:pPr indent="-514350" lvl="0" marL="514350" rtl="0" algn="just">
              <a:lnSpc>
                <a:spcPct val="110000"/>
              </a:lnSpc>
              <a:spcBef>
                <a:spcPts val="1000"/>
              </a:spcBef>
              <a:spcAft>
                <a:spcPts val="0"/>
              </a:spcAft>
              <a:buClr>
                <a:schemeClr val="dk1"/>
              </a:buClr>
              <a:buSzPts val="1400"/>
              <a:buAutoNum type="arabicPeriod"/>
            </a:pPr>
            <a:r>
              <a:rPr lang="en-IN" sz="1400">
                <a:latin typeface="Calibri"/>
                <a:ea typeface="Calibri"/>
                <a:cs typeface="Calibri"/>
                <a:sym typeface="Calibri"/>
              </a:rPr>
              <a:t>Alexander Grents, Vitalii Varkentin, Nikolay Goryaev, Determining vehicle speed based on video using convolutional neural network, Transportation Research Procedia, Volume 50, 2020, Pages 192-200, ISSN 2352-1465, https://doi.org/10.1016/j.trpro.2020.10.024.</a:t>
            </a:r>
            <a:endParaRPr sz="1400">
              <a:latin typeface="Calibri"/>
              <a:ea typeface="Calibri"/>
              <a:cs typeface="Calibri"/>
              <a:sym typeface="Calibri"/>
            </a:endParaRPr>
          </a:p>
          <a:p>
            <a:pPr indent="-514350" lvl="0" marL="514350" rtl="0" algn="just">
              <a:lnSpc>
                <a:spcPct val="110000"/>
              </a:lnSpc>
              <a:spcBef>
                <a:spcPts val="1800"/>
              </a:spcBef>
              <a:spcAft>
                <a:spcPts val="0"/>
              </a:spcAft>
              <a:buClr>
                <a:schemeClr val="dk1"/>
              </a:buClr>
              <a:buSzPts val="1400"/>
              <a:buAutoNum type="arabicPeriod"/>
            </a:pPr>
            <a:r>
              <a:rPr lang="en-IN" sz="1400">
                <a:highlight>
                  <a:srgbClr val="FFFFFF"/>
                </a:highlight>
                <a:latin typeface="Times New Roman"/>
                <a:ea typeface="Times New Roman"/>
                <a:cs typeface="Times New Roman"/>
                <a:sym typeface="Times New Roman"/>
              </a:rPr>
              <a:t>Alexander A S Gunawan, Deasy Aprilia Tanjung, Fergyanto E. Gunawan, Detection of Vehicle Position and Speed using Camera Calibration and Image Projection Methods, Procedia Computer Science, Volume 157, 2019, Pages 255-265, ISSN 1877-0509, https://doi.org/10.1016/j.procs.2019.08.165.</a:t>
            </a:r>
            <a:endParaRPr/>
          </a:p>
          <a:p>
            <a:pPr indent="-514350" lvl="0" marL="514350" rtl="0" algn="just">
              <a:lnSpc>
                <a:spcPct val="110000"/>
              </a:lnSpc>
              <a:spcBef>
                <a:spcPts val="1800"/>
              </a:spcBef>
              <a:spcAft>
                <a:spcPts val="0"/>
              </a:spcAft>
              <a:buClr>
                <a:schemeClr val="dk1"/>
              </a:buClr>
              <a:buSzPts val="1400"/>
              <a:buAutoNum type="arabicPeriod"/>
            </a:pPr>
            <a:r>
              <a:rPr lang="en-IN" sz="1400">
                <a:highlight>
                  <a:srgbClr val="FFFFFF"/>
                </a:highlight>
                <a:latin typeface="Times New Roman"/>
                <a:ea typeface="Times New Roman"/>
                <a:cs typeface="Times New Roman"/>
                <a:sym typeface="Times New Roman"/>
              </a:rPr>
              <a:t>Saleh Javadi, Mattias Dahl, Mats I. Pettersson, Vehicle speed measurement model for video-based systems, Computers &amp; Electrical Engineering, Volume 76, 2019, Pages 238-248, ISSN 0045-7906, https://doi.org/10.1016/j.compeleceng.2019.04.001.</a:t>
            </a:r>
            <a:endParaRPr sz="1400">
              <a:highlight>
                <a:srgbClr val="FFFFFF"/>
              </a:highlight>
              <a:latin typeface="Times New Roman"/>
              <a:ea typeface="Times New Roman"/>
              <a:cs typeface="Times New Roman"/>
              <a:sym typeface="Times New Roman"/>
            </a:endParaRPr>
          </a:p>
          <a:p>
            <a:pPr indent="-514350" lvl="0" marL="514350" rtl="0" algn="just">
              <a:lnSpc>
                <a:spcPct val="110000"/>
              </a:lnSpc>
              <a:spcBef>
                <a:spcPts val="1800"/>
              </a:spcBef>
              <a:spcAft>
                <a:spcPts val="0"/>
              </a:spcAft>
              <a:buClr>
                <a:schemeClr val="dk1"/>
              </a:buClr>
              <a:buSzPts val="1400"/>
              <a:buAutoNum type="arabicPeriod"/>
            </a:pPr>
            <a:r>
              <a:rPr lang="en-IN" sz="1400">
                <a:highlight>
                  <a:srgbClr val="FFFFFF"/>
                </a:highlight>
                <a:latin typeface="Times New Roman"/>
                <a:ea typeface="Times New Roman"/>
                <a:cs typeface="Times New Roman"/>
                <a:sym typeface="Times New Roman"/>
              </a:rPr>
              <a:t>Tarun Kumar, Dharmender Singh Kushwaha, An Efficient Approach for Detection and Speed Estimation of Moving Vehicles, Procedia Computer Science, Volume 89, 2016, Pages 726-731, ISSN 1877-0509, https://doi.org/10.1016/j.procs.2016.06.045.</a:t>
            </a:r>
            <a:endParaRPr sz="1400">
              <a:highlight>
                <a:srgbClr val="FFFFFF"/>
              </a:highlight>
              <a:latin typeface="Times New Roman"/>
              <a:ea typeface="Times New Roman"/>
              <a:cs typeface="Times New Roman"/>
              <a:sym typeface="Times New Roman"/>
            </a:endParaRPr>
          </a:p>
          <a:p>
            <a:pPr indent="-514350" lvl="0" marL="514350" rtl="0" algn="just">
              <a:lnSpc>
                <a:spcPct val="110000"/>
              </a:lnSpc>
              <a:spcBef>
                <a:spcPts val="1800"/>
              </a:spcBef>
              <a:spcAft>
                <a:spcPts val="0"/>
              </a:spcAft>
              <a:buClr>
                <a:schemeClr val="dk1"/>
              </a:buClr>
              <a:buSzPts val="1400"/>
              <a:buFont typeface="Arial"/>
              <a:buAutoNum type="arabicPeriod"/>
            </a:pPr>
            <a:r>
              <a:rPr lang="en-IN" sz="1400">
                <a:latin typeface="Times New Roman"/>
                <a:ea typeface="Times New Roman"/>
                <a:cs typeface="Times New Roman"/>
                <a:sym typeface="Times New Roman"/>
              </a:rPr>
              <a:t>S. S. Wardha, S. M. Deokar, S. S. Patankar and J. V. Kulkarni, "Development of automated technique for vehicle speed estimation and tracking in video stream," 2017 2nd IEEE International Conference on Recent Trends in Electronics, Information &amp; Communication Technology (RTEICT), 2017, pp. 940-944, doi: 10.1109/RTEICT.2017.8256736.</a:t>
            </a:r>
            <a:endParaRPr sz="1400">
              <a:solidFill>
                <a:schemeClr val="dk1"/>
              </a:solidFill>
              <a:latin typeface="Calibri"/>
              <a:ea typeface="Calibri"/>
              <a:cs typeface="Calibri"/>
              <a:sym typeface="Calibri"/>
            </a:endParaRPr>
          </a:p>
          <a:p>
            <a:pPr indent="-514350" lvl="0" marL="514350" rtl="0" algn="just">
              <a:lnSpc>
                <a:spcPct val="110000"/>
              </a:lnSpc>
              <a:spcBef>
                <a:spcPts val="1800"/>
              </a:spcBef>
              <a:spcAft>
                <a:spcPts val="0"/>
              </a:spcAft>
              <a:buClr>
                <a:srgbClr val="1B1A22"/>
              </a:buClr>
              <a:buSzPts val="1400"/>
              <a:buFont typeface="Arial"/>
              <a:buAutoNum type="arabicPeriod"/>
            </a:pPr>
            <a:r>
              <a:rPr lang="en-IN" sz="1400">
                <a:solidFill>
                  <a:srgbClr val="1B1A22"/>
                </a:solidFill>
                <a:latin typeface="Times New Roman"/>
                <a:ea typeface="Times New Roman"/>
                <a:cs typeface="Times New Roman"/>
                <a:sym typeface="Times New Roman"/>
              </a:rPr>
              <a:t>P. M. Dhulavvagol, A. Desai and R. Ganiger, "Vehical Tracking and Speed Estimation of Moving Vehicles for Traffic Surveillance Applications," 2017 International Conference on Current Trends in Computer, Electrical, Electronics and Communication (CTCEEC), 2017, pp. 373-377, doi: 10.1109/CTCEEC.2017.8455043.</a:t>
            </a:r>
            <a:endParaRPr sz="1400">
              <a:solidFill>
                <a:srgbClr val="1B1A22"/>
              </a:solidFill>
              <a:latin typeface="Times New Roman"/>
              <a:ea typeface="Times New Roman"/>
              <a:cs typeface="Times New Roman"/>
              <a:sym typeface="Times New Roman"/>
            </a:endParaRPr>
          </a:p>
          <a:p>
            <a:pPr indent="0" lvl="0" marL="0" rtl="0" algn="just">
              <a:lnSpc>
                <a:spcPct val="110000"/>
              </a:lnSpc>
              <a:spcBef>
                <a:spcPts val="1800"/>
              </a:spcBef>
              <a:spcAft>
                <a:spcPts val="0"/>
              </a:spcAft>
              <a:buNone/>
            </a:pPr>
            <a:r>
              <a:t/>
            </a:r>
            <a:endParaRPr sz="1400">
              <a:solidFill>
                <a:srgbClr val="1B1A22"/>
              </a:solidFill>
              <a:latin typeface="Calibri"/>
              <a:ea typeface="Calibri"/>
              <a:cs typeface="Calibri"/>
              <a:sym typeface="Calibri"/>
            </a:endParaRPr>
          </a:p>
          <a:p>
            <a:pPr indent="-438150" lvl="0" marL="514350" rtl="0" algn="just">
              <a:lnSpc>
                <a:spcPct val="110000"/>
              </a:lnSpc>
              <a:spcBef>
                <a:spcPts val="1800"/>
              </a:spcBef>
              <a:spcAft>
                <a:spcPts val="0"/>
              </a:spcAft>
              <a:buClr>
                <a:schemeClr val="dk1"/>
              </a:buClr>
              <a:buSzPts val="1200"/>
              <a:buFont typeface="Arial"/>
              <a:buNone/>
            </a:pPr>
            <a:r>
              <a:t/>
            </a:r>
            <a:endParaRPr sz="1200">
              <a:solidFill>
                <a:srgbClr val="1B1A22"/>
              </a:solidFill>
              <a:latin typeface="Calibri"/>
              <a:ea typeface="Calibri"/>
              <a:cs typeface="Calibri"/>
              <a:sym typeface="Calibri"/>
            </a:endParaRPr>
          </a:p>
          <a:p>
            <a:pPr indent="-438150" lvl="0" marL="514350" rtl="0" algn="just">
              <a:lnSpc>
                <a:spcPct val="110000"/>
              </a:lnSpc>
              <a:spcBef>
                <a:spcPts val="1800"/>
              </a:spcBef>
              <a:spcAft>
                <a:spcPts val="800"/>
              </a:spcAft>
              <a:buClr>
                <a:schemeClr val="dk1"/>
              </a:buClr>
              <a:buSzPts val="1200"/>
              <a:buFont typeface="Arial"/>
              <a:buNone/>
            </a:pPr>
            <a:r>
              <a:t/>
            </a:r>
            <a:endParaRPr sz="1200">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1" name="Shape 361"/>
        <p:cNvGrpSpPr/>
        <p:nvPr/>
      </p:nvGrpSpPr>
      <p:grpSpPr>
        <a:xfrm>
          <a:off x="0" y="0"/>
          <a:ext cx="0" cy="0"/>
          <a:chOff x="0" y="0"/>
          <a:chExt cx="0" cy="0"/>
        </a:xfrm>
      </p:grpSpPr>
      <p:sp>
        <p:nvSpPr>
          <p:cNvPr id="362" name="Google Shape;362;p22"/>
          <p:cNvSpPr/>
          <p:nvPr/>
        </p:nvSpPr>
        <p:spPr>
          <a:xfrm>
            <a:off x="0" y="0"/>
            <a:ext cx="12192000" cy="6858004"/>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pic>
        <p:nvPicPr>
          <p:cNvPr id="363" name="Google Shape;363;p22"/>
          <p:cNvPicPr preferRelativeResize="0"/>
          <p:nvPr/>
        </p:nvPicPr>
        <p:blipFill rotWithShape="1">
          <a:blip r:embed="rId3">
            <a:alphaModFix amt="10000"/>
          </a:blip>
          <a:srcRect b="0" l="0" r="0" t="0"/>
          <a:stretch/>
        </p:blipFill>
        <p:spPr>
          <a:xfrm>
            <a:off x="8534400" y="0"/>
            <a:ext cx="3654612" cy="4575348"/>
          </a:xfrm>
          <a:prstGeom prst="rect">
            <a:avLst/>
          </a:prstGeom>
          <a:noFill/>
          <a:ln>
            <a:noFill/>
          </a:ln>
        </p:spPr>
      </p:pic>
      <p:sp>
        <p:nvSpPr>
          <p:cNvPr id="364" name="Google Shape;364;p22"/>
          <p:cNvSpPr/>
          <p:nvPr/>
        </p:nvSpPr>
        <p:spPr>
          <a:xfrm>
            <a:off x="3048" y="-2627"/>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365" name="Google Shape;365;p22"/>
          <p:cNvSpPr/>
          <p:nvPr/>
        </p:nvSpPr>
        <p:spPr>
          <a:xfrm>
            <a:off x="0" y="-2627"/>
            <a:ext cx="12188952" cy="6858000"/>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grpSp>
        <p:nvGrpSpPr>
          <p:cNvPr id="366" name="Google Shape;366;p22"/>
          <p:cNvGrpSpPr/>
          <p:nvPr/>
        </p:nvGrpSpPr>
        <p:grpSpPr>
          <a:xfrm flipH="1">
            <a:off x="0" y="0"/>
            <a:ext cx="7724071" cy="6858000"/>
            <a:chOff x="4464881" y="0"/>
            <a:chExt cx="7724071" cy="6858000"/>
          </a:xfrm>
        </p:grpSpPr>
        <p:pic>
          <p:nvPicPr>
            <p:cNvPr id="367" name="Google Shape;367;p22"/>
            <p:cNvPicPr preferRelativeResize="0"/>
            <p:nvPr/>
          </p:nvPicPr>
          <p:blipFill rotWithShape="1">
            <a:blip r:embed="rId4">
              <a:alphaModFix amt="15000"/>
            </a:blip>
            <a:srcRect b="0" l="0" r="0" t="0"/>
            <a:stretch/>
          </p:blipFill>
          <p:spPr>
            <a:xfrm>
              <a:off x="7073255" y="0"/>
              <a:ext cx="5115697" cy="6858000"/>
            </a:xfrm>
            <a:prstGeom prst="rect">
              <a:avLst/>
            </a:prstGeom>
            <a:noFill/>
            <a:ln>
              <a:noFill/>
            </a:ln>
          </p:spPr>
        </p:pic>
        <p:pic>
          <p:nvPicPr>
            <p:cNvPr id="368" name="Google Shape;368;p22"/>
            <p:cNvPicPr preferRelativeResize="0"/>
            <p:nvPr/>
          </p:nvPicPr>
          <p:blipFill rotWithShape="1">
            <a:blip r:embed="rId5">
              <a:alphaModFix amt="7000"/>
            </a:blip>
            <a:srcRect b="0" l="0" r="0" t="0"/>
            <a:stretch/>
          </p:blipFill>
          <p:spPr>
            <a:xfrm rot="-5400000">
              <a:off x="5412135" y="-947254"/>
              <a:ext cx="5562598" cy="7457106"/>
            </a:xfrm>
            <a:prstGeom prst="rect">
              <a:avLst/>
            </a:prstGeom>
            <a:noFill/>
            <a:ln>
              <a:noFill/>
            </a:ln>
          </p:spPr>
        </p:pic>
      </p:grpSp>
      <p:sp>
        <p:nvSpPr>
          <p:cNvPr id="369" name="Google Shape;369;p22"/>
          <p:cNvSpPr txBox="1"/>
          <p:nvPr>
            <p:ph type="title"/>
          </p:nvPr>
        </p:nvSpPr>
        <p:spPr>
          <a:xfrm>
            <a:off x="7409930" y="744909"/>
            <a:ext cx="4323376" cy="1642691"/>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4400"/>
              <a:buFont typeface="EB Garamond"/>
              <a:buNone/>
            </a:pPr>
            <a:r>
              <a:rPr lang="en-IN"/>
              <a:t>Thank You!</a:t>
            </a:r>
            <a:endParaRPr/>
          </a:p>
        </p:txBody>
      </p:sp>
      <p:pic>
        <p:nvPicPr>
          <p:cNvPr descr="Handshake" id="370" name="Google Shape;370;p22"/>
          <p:cNvPicPr preferRelativeResize="0"/>
          <p:nvPr/>
        </p:nvPicPr>
        <p:blipFill rotWithShape="1">
          <a:blip r:embed="rId6">
            <a:alphaModFix/>
          </a:blip>
          <a:srcRect b="0" l="0" r="0" t="0"/>
          <a:stretch/>
        </p:blipFill>
        <p:spPr>
          <a:xfrm>
            <a:off x="945905" y="567942"/>
            <a:ext cx="5716862" cy="571686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370"/>
                                        </p:tgtEl>
                                        <p:attrNameLst>
                                          <p:attrName>style.visibility</p:attrName>
                                        </p:attrNameLst>
                                      </p:cBhvr>
                                      <p:to>
                                        <p:strVal val="visible"/>
                                      </p:to>
                                    </p:set>
                                    <p:animEffect filter="fade" transition="in">
                                      <p:cBhvr>
                                        <p:cTn dur="700"/>
                                        <p:tgtEl>
                                          <p:spTgt spid="370"/>
                                        </p:tgtEl>
                                      </p:cBhvr>
                                    </p:animEffect>
                                  </p:childTnLst>
                                </p:cTn>
                              </p:par>
                              <p:par>
                                <p:cTn fill="hold" nodeType="withEffect" presetClass="entr" presetID="10" presetSubtype="0">
                                  <p:stCondLst>
                                    <p:cond delay="1000"/>
                                  </p:stCondLst>
                                  <p:childTnLst>
                                    <p:set>
                                      <p:cBhvr>
                                        <p:cTn dur="1" fill="hold">
                                          <p:stCondLst>
                                            <p:cond delay="0"/>
                                          </p:stCondLst>
                                        </p:cTn>
                                        <p:tgtEl>
                                          <p:spTgt spid="369"/>
                                        </p:tgtEl>
                                        <p:attrNameLst>
                                          <p:attrName>style.visibility</p:attrName>
                                        </p:attrNameLst>
                                      </p:cBhvr>
                                      <p:to>
                                        <p:strVal val="visible"/>
                                      </p:to>
                                    </p:set>
                                    <p:animEffect filter="fade" transition="in">
                                      <p:cBhvr>
                                        <p:cTn dur="700"/>
                                        <p:tgtEl>
                                          <p:spTgt spid="3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6" name="Shape 106"/>
        <p:cNvGrpSpPr/>
        <p:nvPr/>
      </p:nvGrpSpPr>
      <p:grpSpPr>
        <a:xfrm>
          <a:off x="0" y="0"/>
          <a:ext cx="0" cy="0"/>
          <a:chOff x="0" y="0"/>
          <a:chExt cx="0" cy="0"/>
        </a:xfrm>
      </p:grpSpPr>
      <p:sp>
        <p:nvSpPr>
          <p:cNvPr id="107" name="Google Shape;107;p2"/>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108" name="Google Shape;108;p2"/>
          <p:cNvSpPr/>
          <p:nvPr/>
        </p:nvSpPr>
        <p:spPr>
          <a:xfrm>
            <a:off x="3048" y="0"/>
            <a:ext cx="12188952" cy="6858000"/>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grpSp>
        <p:nvGrpSpPr>
          <p:cNvPr id="109" name="Google Shape;109;p2"/>
          <p:cNvGrpSpPr/>
          <p:nvPr/>
        </p:nvGrpSpPr>
        <p:grpSpPr>
          <a:xfrm flipH="1">
            <a:off x="0" y="0"/>
            <a:ext cx="7724071" cy="6858000"/>
            <a:chOff x="4464881" y="0"/>
            <a:chExt cx="7724071" cy="6858000"/>
          </a:xfrm>
        </p:grpSpPr>
        <p:pic>
          <p:nvPicPr>
            <p:cNvPr id="110" name="Google Shape;110;p2"/>
            <p:cNvPicPr preferRelativeResize="0"/>
            <p:nvPr/>
          </p:nvPicPr>
          <p:blipFill rotWithShape="1">
            <a:blip r:embed="rId3">
              <a:alphaModFix amt="15000"/>
            </a:blip>
            <a:srcRect b="0" l="0" r="0" t="0"/>
            <a:stretch/>
          </p:blipFill>
          <p:spPr>
            <a:xfrm>
              <a:off x="7073255" y="0"/>
              <a:ext cx="5115697" cy="6858000"/>
            </a:xfrm>
            <a:prstGeom prst="rect">
              <a:avLst/>
            </a:prstGeom>
            <a:noFill/>
            <a:ln>
              <a:noFill/>
            </a:ln>
          </p:spPr>
        </p:pic>
        <p:pic>
          <p:nvPicPr>
            <p:cNvPr id="111" name="Google Shape;111;p2"/>
            <p:cNvPicPr preferRelativeResize="0"/>
            <p:nvPr/>
          </p:nvPicPr>
          <p:blipFill rotWithShape="1">
            <a:blip r:embed="rId4">
              <a:alphaModFix amt="7000"/>
            </a:blip>
            <a:srcRect b="0" l="0" r="0" t="0"/>
            <a:stretch/>
          </p:blipFill>
          <p:spPr>
            <a:xfrm rot="-5400000">
              <a:off x="5412135" y="-947254"/>
              <a:ext cx="5562598" cy="7457106"/>
            </a:xfrm>
            <a:prstGeom prst="rect">
              <a:avLst/>
            </a:prstGeom>
            <a:noFill/>
            <a:ln>
              <a:noFill/>
            </a:ln>
          </p:spPr>
        </p:pic>
      </p:grpSp>
      <p:sp>
        <p:nvSpPr>
          <p:cNvPr id="112" name="Google Shape;112;p2"/>
          <p:cNvSpPr txBox="1"/>
          <p:nvPr>
            <p:ph type="title"/>
          </p:nvPr>
        </p:nvSpPr>
        <p:spPr>
          <a:xfrm>
            <a:off x="1048026" y="-53530"/>
            <a:ext cx="5638800" cy="1411878"/>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5400"/>
              <a:buFont typeface="EB Garamond"/>
              <a:buNone/>
            </a:pPr>
            <a:r>
              <a:rPr b="1" lang="en-IN" sz="5400"/>
              <a:t>Index</a:t>
            </a:r>
            <a:endParaRPr b="1" sz="5400"/>
          </a:p>
        </p:txBody>
      </p:sp>
      <p:grpSp>
        <p:nvGrpSpPr>
          <p:cNvPr id="113" name="Google Shape;113;p2"/>
          <p:cNvGrpSpPr/>
          <p:nvPr/>
        </p:nvGrpSpPr>
        <p:grpSpPr>
          <a:xfrm>
            <a:off x="1147417" y="1357244"/>
            <a:ext cx="8741654" cy="4967296"/>
            <a:chOff x="0" y="0"/>
            <a:chExt cx="8741654" cy="4967296"/>
          </a:xfrm>
        </p:grpSpPr>
        <p:cxnSp>
          <p:nvCxnSpPr>
            <p:cNvPr id="114" name="Google Shape;114;p2"/>
            <p:cNvCxnSpPr/>
            <p:nvPr/>
          </p:nvCxnSpPr>
          <p:spPr>
            <a:xfrm>
              <a:off x="0" y="0"/>
              <a:ext cx="8741654" cy="0"/>
            </a:xfrm>
            <a:prstGeom prst="straightConnector1">
              <a:avLst/>
            </a:prstGeom>
            <a:solidFill>
              <a:srgbClr val="2383C6"/>
            </a:solidFill>
            <a:ln cap="flat" cmpd="sng" w="12700">
              <a:solidFill>
                <a:srgbClr val="2383C6"/>
              </a:solidFill>
              <a:prstDash val="solid"/>
              <a:miter lim="800000"/>
              <a:headEnd len="sm" w="sm" type="none"/>
              <a:tailEnd len="sm" w="sm" type="none"/>
            </a:ln>
          </p:spPr>
        </p:cxnSp>
        <p:sp>
          <p:nvSpPr>
            <p:cNvPr id="115" name="Google Shape;115;p2"/>
            <p:cNvSpPr/>
            <p:nvPr/>
          </p:nvSpPr>
          <p:spPr>
            <a:xfrm>
              <a:off x="0" y="0"/>
              <a:ext cx="8741654" cy="6209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
            <p:cNvSpPr txBox="1"/>
            <p:nvPr/>
          </p:nvSpPr>
          <p:spPr>
            <a:xfrm>
              <a:off x="0" y="0"/>
              <a:ext cx="8741654" cy="620912"/>
            </a:xfrm>
            <a:prstGeom prst="rect">
              <a:avLst/>
            </a:prstGeom>
            <a:noFill/>
            <a:ln>
              <a:noFill/>
            </a:ln>
          </p:spPr>
          <p:txBody>
            <a:bodyPr anchorCtr="0" anchor="t" bIns="106675" lIns="106675" spcFirstLastPara="1" rIns="106675" wrap="square" tIns="106675">
              <a:noAutofit/>
            </a:bodyPr>
            <a:lstStyle/>
            <a:p>
              <a:pPr indent="0" lvl="0" marL="0" marR="0" rtl="0" algn="l">
                <a:lnSpc>
                  <a:spcPct val="90000"/>
                </a:lnSpc>
                <a:spcBef>
                  <a:spcPts val="0"/>
                </a:spcBef>
                <a:spcAft>
                  <a:spcPts val="0"/>
                </a:spcAft>
                <a:buClr>
                  <a:schemeClr val="dk1"/>
                </a:buClr>
                <a:buSzPts val="2800"/>
                <a:buFont typeface="Avenir"/>
                <a:buNone/>
              </a:pPr>
              <a:r>
                <a:rPr b="0" i="0" lang="en-IN" sz="2800" u="none" cap="none" strike="noStrike">
                  <a:solidFill>
                    <a:schemeClr val="dk1"/>
                  </a:solidFill>
                  <a:latin typeface="Avenir"/>
                  <a:ea typeface="Avenir"/>
                  <a:cs typeface="Avenir"/>
                  <a:sym typeface="Avenir"/>
                </a:rPr>
                <a:t>Introduction</a:t>
              </a:r>
              <a:endParaRPr b="0" i="0" sz="1400" u="none" cap="none" strike="noStrike">
                <a:solidFill>
                  <a:srgbClr val="000000"/>
                </a:solidFill>
                <a:latin typeface="Arial"/>
                <a:ea typeface="Arial"/>
                <a:cs typeface="Arial"/>
                <a:sym typeface="Arial"/>
              </a:endParaRPr>
            </a:p>
          </p:txBody>
        </p:sp>
        <p:cxnSp>
          <p:nvCxnSpPr>
            <p:cNvPr id="117" name="Google Shape;117;p2"/>
            <p:cNvCxnSpPr/>
            <p:nvPr/>
          </p:nvCxnSpPr>
          <p:spPr>
            <a:xfrm>
              <a:off x="0" y="620912"/>
              <a:ext cx="8741654" cy="0"/>
            </a:xfrm>
            <a:prstGeom prst="straightConnector1">
              <a:avLst/>
            </a:prstGeom>
            <a:solidFill>
              <a:srgbClr val="2383C6"/>
            </a:solidFill>
            <a:ln cap="flat" cmpd="sng" w="12700">
              <a:solidFill>
                <a:srgbClr val="2383C6"/>
              </a:solidFill>
              <a:prstDash val="solid"/>
              <a:miter lim="800000"/>
              <a:headEnd len="sm" w="sm" type="none"/>
              <a:tailEnd len="sm" w="sm" type="none"/>
            </a:ln>
          </p:spPr>
        </p:cxnSp>
        <p:sp>
          <p:nvSpPr>
            <p:cNvPr id="118" name="Google Shape;118;p2"/>
            <p:cNvSpPr/>
            <p:nvPr/>
          </p:nvSpPr>
          <p:spPr>
            <a:xfrm>
              <a:off x="0" y="620912"/>
              <a:ext cx="8741654" cy="6209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
            <p:cNvSpPr txBox="1"/>
            <p:nvPr/>
          </p:nvSpPr>
          <p:spPr>
            <a:xfrm>
              <a:off x="0" y="620912"/>
              <a:ext cx="8741654" cy="620912"/>
            </a:xfrm>
            <a:prstGeom prst="rect">
              <a:avLst/>
            </a:prstGeom>
            <a:noFill/>
            <a:ln>
              <a:noFill/>
            </a:ln>
          </p:spPr>
          <p:txBody>
            <a:bodyPr anchorCtr="0" anchor="t" bIns="106675" lIns="106675" spcFirstLastPara="1" rIns="106675" wrap="square" tIns="106675">
              <a:noAutofit/>
            </a:bodyPr>
            <a:lstStyle/>
            <a:p>
              <a:pPr indent="0" lvl="0" marL="0" marR="0" rtl="0" algn="l">
                <a:lnSpc>
                  <a:spcPct val="90000"/>
                </a:lnSpc>
                <a:spcBef>
                  <a:spcPts val="0"/>
                </a:spcBef>
                <a:spcAft>
                  <a:spcPts val="0"/>
                </a:spcAft>
                <a:buClr>
                  <a:schemeClr val="dk1"/>
                </a:buClr>
                <a:buSzPts val="2800"/>
                <a:buFont typeface="Avenir"/>
                <a:buNone/>
              </a:pPr>
              <a:r>
                <a:rPr b="0" i="0" lang="en-IN" sz="2800" u="none" cap="none" strike="noStrike">
                  <a:solidFill>
                    <a:schemeClr val="dk1"/>
                  </a:solidFill>
                  <a:latin typeface="Avenir"/>
                  <a:ea typeface="Avenir"/>
                  <a:cs typeface="Avenir"/>
                  <a:sym typeface="Avenir"/>
                </a:rPr>
                <a:t>Literature Review</a:t>
              </a:r>
              <a:endParaRPr b="0" i="0" sz="1400" u="none" cap="none" strike="noStrike">
                <a:solidFill>
                  <a:srgbClr val="000000"/>
                </a:solidFill>
                <a:latin typeface="Arial"/>
                <a:ea typeface="Arial"/>
                <a:cs typeface="Arial"/>
                <a:sym typeface="Arial"/>
              </a:endParaRPr>
            </a:p>
          </p:txBody>
        </p:sp>
        <p:cxnSp>
          <p:nvCxnSpPr>
            <p:cNvPr id="120" name="Google Shape;120;p2"/>
            <p:cNvCxnSpPr/>
            <p:nvPr/>
          </p:nvCxnSpPr>
          <p:spPr>
            <a:xfrm>
              <a:off x="0" y="1241824"/>
              <a:ext cx="8741654" cy="0"/>
            </a:xfrm>
            <a:prstGeom prst="straightConnector1">
              <a:avLst/>
            </a:prstGeom>
            <a:solidFill>
              <a:srgbClr val="2383C6"/>
            </a:solidFill>
            <a:ln cap="flat" cmpd="sng" w="12700">
              <a:solidFill>
                <a:srgbClr val="2383C6"/>
              </a:solidFill>
              <a:prstDash val="solid"/>
              <a:miter lim="800000"/>
              <a:headEnd len="sm" w="sm" type="none"/>
              <a:tailEnd len="sm" w="sm" type="none"/>
            </a:ln>
          </p:spPr>
        </p:cxnSp>
        <p:sp>
          <p:nvSpPr>
            <p:cNvPr id="121" name="Google Shape;121;p2"/>
            <p:cNvSpPr/>
            <p:nvPr/>
          </p:nvSpPr>
          <p:spPr>
            <a:xfrm>
              <a:off x="0" y="1241824"/>
              <a:ext cx="8741654" cy="6209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
            <p:cNvSpPr txBox="1"/>
            <p:nvPr/>
          </p:nvSpPr>
          <p:spPr>
            <a:xfrm>
              <a:off x="0" y="1241824"/>
              <a:ext cx="8741654" cy="620912"/>
            </a:xfrm>
            <a:prstGeom prst="rect">
              <a:avLst/>
            </a:prstGeom>
            <a:noFill/>
            <a:ln>
              <a:noFill/>
            </a:ln>
          </p:spPr>
          <p:txBody>
            <a:bodyPr anchorCtr="0" anchor="t" bIns="106675" lIns="106675" spcFirstLastPara="1" rIns="106675" wrap="square" tIns="106675">
              <a:noAutofit/>
            </a:bodyPr>
            <a:lstStyle/>
            <a:p>
              <a:pPr indent="0" lvl="0" marL="0" marR="0" rtl="0" algn="l">
                <a:lnSpc>
                  <a:spcPct val="90000"/>
                </a:lnSpc>
                <a:spcBef>
                  <a:spcPts val="0"/>
                </a:spcBef>
                <a:spcAft>
                  <a:spcPts val="0"/>
                </a:spcAft>
                <a:buClr>
                  <a:schemeClr val="dk1"/>
                </a:buClr>
                <a:buSzPts val="2800"/>
                <a:buFont typeface="Avenir"/>
                <a:buNone/>
              </a:pPr>
              <a:r>
                <a:rPr b="0" i="0" lang="en-IN" sz="2800" u="none" cap="none" strike="noStrike">
                  <a:solidFill>
                    <a:schemeClr val="dk1"/>
                  </a:solidFill>
                  <a:latin typeface="Avenir"/>
                  <a:ea typeface="Avenir"/>
                  <a:cs typeface="Avenir"/>
                  <a:sym typeface="Avenir"/>
                </a:rPr>
                <a:t>Research Gap</a:t>
              </a:r>
              <a:endParaRPr b="0" i="0" sz="1400" u="none" cap="none" strike="noStrike">
                <a:solidFill>
                  <a:srgbClr val="000000"/>
                </a:solidFill>
                <a:latin typeface="Arial"/>
                <a:ea typeface="Arial"/>
                <a:cs typeface="Arial"/>
                <a:sym typeface="Arial"/>
              </a:endParaRPr>
            </a:p>
          </p:txBody>
        </p:sp>
        <p:cxnSp>
          <p:nvCxnSpPr>
            <p:cNvPr id="123" name="Google Shape;123;p2"/>
            <p:cNvCxnSpPr/>
            <p:nvPr/>
          </p:nvCxnSpPr>
          <p:spPr>
            <a:xfrm>
              <a:off x="0" y="1862735"/>
              <a:ext cx="8741654" cy="0"/>
            </a:xfrm>
            <a:prstGeom prst="straightConnector1">
              <a:avLst/>
            </a:prstGeom>
            <a:solidFill>
              <a:srgbClr val="2383C6"/>
            </a:solidFill>
            <a:ln cap="flat" cmpd="sng" w="12700">
              <a:solidFill>
                <a:srgbClr val="2383C6"/>
              </a:solidFill>
              <a:prstDash val="solid"/>
              <a:miter lim="800000"/>
              <a:headEnd len="sm" w="sm" type="none"/>
              <a:tailEnd len="sm" w="sm" type="none"/>
            </a:ln>
          </p:spPr>
        </p:cxnSp>
        <p:sp>
          <p:nvSpPr>
            <p:cNvPr id="124" name="Google Shape;124;p2"/>
            <p:cNvSpPr/>
            <p:nvPr/>
          </p:nvSpPr>
          <p:spPr>
            <a:xfrm>
              <a:off x="0" y="1862736"/>
              <a:ext cx="8741654" cy="6209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
            <p:cNvSpPr txBox="1"/>
            <p:nvPr/>
          </p:nvSpPr>
          <p:spPr>
            <a:xfrm>
              <a:off x="0" y="1862736"/>
              <a:ext cx="8741654" cy="620912"/>
            </a:xfrm>
            <a:prstGeom prst="rect">
              <a:avLst/>
            </a:prstGeom>
            <a:noFill/>
            <a:ln>
              <a:noFill/>
            </a:ln>
          </p:spPr>
          <p:txBody>
            <a:bodyPr anchorCtr="0" anchor="t" bIns="106675" lIns="106675" spcFirstLastPara="1" rIns="106675" wrap="square" tIns="106675">
              <a:noAutofit/>
            </a:bodyPr>
            <a:lstStyle/>
            <a:p>
              <a:pPr indent="0" lvl="0" marL="0" marR="0" rtl="0" algn="l">
                <a:lnSpc>
                  <a:spcPct val="90000"/>
                </a:lnSpc>
                <a:spcBef>
                  <a:spcPts val="0"/>
                </a:spcBef>
                <a:spcAft>
                  <a:spcPts val="0"/>
                </a:spcAft>
                <a:buClr>
                  <a:schemeClr val="dk1"/>
                </a:buClr>
                <a:buSzPts val="2800"/>
                <a:buFont typeface="Avenir"/>
                <a:buNone/>
              </a:pPr>
              <a:r>
                <a:rPr b="0" i="0" lang="en-IN" sz="2800" u="none" cap="none" strike="noStrike">
                  <a:solidFill>
                    <a:schemeClr val="dk1"/>
                  </a:solidFill>
                  <a:latin typeface="Avenir"/>
                  <a:ea typeface="Avenir"/>
                  <a:cs typeface="Avenir"/>
                  <a:sym typeface="Avenir"/>
                </a:rPr>
                <a:t>Novelty</a:t>
              </a:r>
              <a:endParaRPr b="0" i="0" sz="1400" u="none" cap="none" strike="noStrike">
                <a:solidFill>
                  <a:srgbClr val="000000"/>
                </a:solidFill>
                <a:latin typeface="Arial"/>
                <a:ea typeface="Arial"/>
                <a:cs typeface="Arial"/>
                <a:sym typeface="Arial"/>
              </a:endParaRPr>
            </a:p>
          </p:txBody>
        </p:sp>
        <p:cxnSp>
          <p:nvCxnSpPr>
            <p:cNvPr id="126" name="Google Shape;126;p2"/>
            <p:cNvCxnSpPr/>
            <p:nvPr/>
          </p:nvCxnSpPr>
          <p:spPr>
            <a:xfrm>
              <a:off x="0" y="2483648"/>
              <a:ext cx="8741654" cy="0"/>
            </a:xfrm>
            <a:prstGeom prst="straightConnector1">
              <a:avLst/>
            </a:prstGeom>
            <a:solidFill>
              <a:srgbClr val="2383C6"/>
            </a:solidFill>
            <a:ln cap="flat" cmpd="sng" w="12700">
              <a:solidFill>
                <a:srgbClr val="2383C6"/>
              </a:solidFill>
              <a:prstDash val="solid"/>
              <a:miter lim="800000"/>
              <a:headEnd len="sm" w="sm" type="none"/>
              <a:tailEnd len="sm" w="sm" type="none"/>
            </a:ln>
          </p:spPr>
        </p:cxnSp>
        <p:sp>
          <p:nvSpPr>
            <p:cNvPr id="127" name="Google Shape;127;p2"/>
            <p:cNvSpPr/>
            <p:nvPr/>
          </p:nvSpPr>
          <p:spPr>
            <a:xfrm>
              <a:off x="0" y="2483648"/>
              <a:ext cx="8741654" cy="6209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
            <p:cNvSpPr txBox="1"/>
            <p:nvPr/>
          </p:nvSpPr>
          <p:spPr>
            <a:xfrm>
              <a:off x="0" y="2483648"/>
              <a:ext cx="8741654" cy="620912"/>
            </a:xfrm>
            <a:prstGeom prst="rect">
              <a:avLst/>
            </a:prstGeom>
            <a:noFill/>
            <a:ln>
              <a:noFill/>
            </a:ln>
          </p:spPr>
          <p:txBody>
            <a:bodyPr anchorCtr="0" anchor="t" bIns="106675" lIns="106675" spcFirstLastPara="1" rIns="106675" wrap="square" tIns="106675">
              <a:noAutofit/>
            </a:bodyPr>
            <a:lstStyle/>
            <a:p>
              <a:pPr indent="0" lvl="0" marL="0" marR="0" rtl="0" algn="l">
                <a:lnSpc>
                  <a:spcPct val="90000"/>
                </a:lnSpc>
                <a:spcBef>
                  <a:spcPts val="0"/>
                </a:spcBef>
                <a:spcAft>
                  <a:spcPts val="0"/>
                </a:spcAft>
                <a:buClr>
                  <a:schemeClr val="dk1"/>
                </a:buClr>
                <a:buSzPts val="2800"/>
                <a:buFont typeface="Avenir"/>
                <a:buNone/>
              </a:pPr>
              <a:r>
                <a:rPr b="0" i="0" lang="en-IN" sz="2800" u="none" cap="none" strike="noStrike">
                  <a:solidFill>
                    <a:schemeClr val="dk1"/>
                  </a:solidFill>
                  <a:latin typeface="Avenir"/>
                  <a:ea typeface="Avenir"/>
                  <a:cs typeface="Avenir"/>
                  <a:sym typeface="Avenir"/>
                </a:rPr>
                <a:t>Methodology</a:t>
              </a:r>
              <a:endParaRPr b="0" i="0" sz="1400" u="none" cap="none" strike="noStrike">
                <a:solidFill>
                  <a:srgbClr val="000000"/>
                </a:solidFill>
                <a:latin typeface="Arial"/>
                <a:ea typeface="Arial"/>
                <a:cs typeface="Arial"/>
                <a:sym typeface="Arial"/>
              </a:endParaRPr>
            </a:p>
          </p:txBody>
        </p:sp>
        <p:cxnSp>
          <p:nvCxnSpPr>
            <p:cNvPr id="129" name="Google Shape;129;p2"/>
            <p:cNvCxnSpPr/>
            <p:nvPr/>
          </p:nvCxnSpPr>
          <p:spPr>
            <a:xfrm>
              <a:off x="0" y="3104559"/>
              <a:ext cx="8741654" cy="0"/>
            </a:xfrm>
            <a:prstGeom prst="straightConnector1">
              <a:avLst/>
            </a:prstGeom>
            <a:solidFill>
              <a:srgbClr val="2383C6"/>
            </a:solidFill>
            <a:ln cap="flat" cmpd="sng" w="12700">
              <a:solidFill>
                <a:srgbClr val="2383C6"/>
              </a:solidFill>
              <a:prstDash val="solid"/>
              <a:miter lim="800000"/>
              <a:headEnd len="sm" w="sm" type="none"/>
              <a:tailEnd len="sm" w="sm" type="none"/>
            </a:ln>
          </p:spPr>
        </p:cxnSp>
        <p:sp>
          <p:nvSpPr>
            <p:cNvPr id="130" name="Google Shape;130;p2"/>
            <p:cNvSpPr/>
            <p:nvPr/>
          </p:nvSpPr>
          <p:spPr>
            <a:xfrm>
              <a:off x="0" y="3104560"/>
              <a:ext cx="8741654" cy="6209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
            <p:cNvSpPr txBox="1"/>
            <p:nvPr/>
          </p:nvSpPr>
          <p:spPr>
            <a:xfrm>
              <a:off x="0" y="3104560"/>
              <a:ext cx="8741654" cy="620912"/>
            </a:xfrm>
            <a:prstGeom prst="rect">
              <a:avLst/>
            </a:prstGeom>
            <a:noFill/>
            <a:ln>
              <a:noFill/>
            </a:ln>
          </p:spPr>
          <p:txBody>
            <a:bodyPr anchorCtr="0" anchor="t" bIns="106675" lIns="106675" spcFirstLastPara="1" rIns="106675" wrap="square" tIns="106675">
              <a:noAutofit/>
            </a:bodyPr>
            <a:lstStyle/>
            <a:p>
              <a:pPr indent="0" lvl="0" marL="0" marR="0" rtl="0" algn="l">
                <a:lnSpc>
                  <a:spcPct val="90000"/>
                </a:lnSpc>
                <a:spcBef>
                  <a:spcPts val="0"/>
                </a:spcBef>
                <a:spcAft>
                  <a:spcPts val="0"/>
                </a:spcAft>
                <a:buClr>
                  <a:schemeClr val="dk1"/>
                </a:buClr>
                <a:buSzPts val="2800"/>
                <a:buFont typeface="Avenir"/>
                <a:buNone/>
              </a:pPr>
              <a:r>
                <a:rPr b="0" i="0" lang="en-IN" sz="2800" u="none" cap="none" strike="noStrike">
                  <a:solidFill>
                    <a:schemeClr val="dk1"/>
                  </a:solidFill>
                  <a:latin typeface="Avenir"/>
                  <a:ea typeface="Avenir"/>
                  <a:cs typeface="Avenir"/>
                  <a:sym typeface="Avenir"/>
                </a:rPr>
                <a:t>Results and Analysis</a:t>
              </a:r>
              <a:endParaRPr b="0" i="0" sz="1400" u="none" cap="none" strike="noStrike">
                <a:solidFill>
                  <a:srgbClr val="000000"/>
                </a:solidFill>
                <a:latin typeface="Arial"/>
                <a:ea typeface="Arial"/>
                <a:cs typeface="Arial"/>
                <a:sym typeface="Arial"/>
              </a:endParaRPr>
            </a:p>
          </p:txBody>
        </p:sp>
        <p:cxnSp>
          <p:nvCxnSpPr>
            <p:cNvPr id="132" name="Google Shape;132;p2"/>
            <p:cNvCxnSpPr/>
            <p:nvPr/>
          </p:nvCxnSpPr>
          <p:spPr>
            <a:xfrm>
              <a:off x="0" y="3725472"/>
              <a:ext cx="8741654" cy="0"/>
            </a:xfrm>
            <a:prstGeom prst="straightConnector1">
              <a:avLst/>
            </a:prstGeom>
            <a:solidFill>
              <a:srgbClr val="2383C6"/>
            </a:solidFill>
            <a:ln cap="flat" cmpd="sng" w="12700">
              <a:solidFill>
                <a:srgbClr val="2383C6"/>
              </a:solidFill>
              <a:prstDash val="solid"/>
              <a:miter lim="800000"/>
              <a:headEnd len="sm" w="sm" type="none"/>
              <a:tailEnd len="sm" w="sm" type="none"/>
            </a:ln>
          </p:spPr>
        </p:cxnSp>
        <p:sp>
          <p:nvSpPr>
            <p:cNvPr id="133" name="Google Shape;133;p2"/>
            <p:cNvSpPr/>
            <p:nvPr/>
          </p:nvSpPr>
          <p:spPr>
            <a:xfrm>
              <a:off x="0" y="3725472"/>
              <a:ext cx="8741654" cy="6209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
            <p:cNvSpPr txBox="1"/>
            <p:nvPr/>
          </p:nvSpPr>
          <p:spPr>
            <a:xfrm>
              <a:off x="0" y="3725472"/>
              <a:ext cx="8741654" cy="620912"/>
            </a:xfrm>
            <a:prstGeom prst="rect">
              <a:avLst/>
            </a:prstGeom>
            <a:noFill/>
            <a:ln>
              <a:noFill/>
            </a:ln>
          </p:spPr>
          <p:txBody>
            <a:bodyPr anchorCtr="0" anchor="t" bIns="106675" lIns="106675" spcFirstLastPara="1" rIns="106675" wrap="square" tIns="106675">
              <a:noAutofit/>
            </a:bodyPr>
            <a:lstStyle/>
            <a:p>
              <a:pPr indent="0" lvl="0" marL="0" marR="0" rtl="0" algn="l">
                <a:lnSpc>
                  <a:spcPct val="90000"/>
                </a:lnSpc>
                <a:spcBef>
                  <a:spcPts val="0"/>
                </a:spcBef>
                <a:spcAft>
                  <a:spcPts val="0"/>
                </a:spcAft>
                <a:buClr>
                  <a:schemeClr val="dk1"/>
                </a:buClr>
                <a:buSzPts val="2800"/>
                <a:buFont typeface="Avenir"/>
                <a:buNone/>
              </a:pPr>
              <a:r>
                <a:rPr b="0" i="0" lang="en-IN" sz="2800" u="none" cap="none" strike="noStrike">
                  <a:solidFill>
                    <a:schemeClr val="dk1"/>
                  </a:solidFill>
                  <a:latin typeface="Avenir"/>
                  <a:ea typeface="Avenir"/>
                  <a:cs typeface="Avenir"/>
                  <a:sym typeface="Avenir"/>
                </a:rPr>
                <a:t>Conclusion</a:t>
              </a:r>
              <a:endParaRPr b="0" i="0" sz="1400" u="none" cap="none" strike="noStrike">
                <a:solidFill>
                  <a:srgbClr val="000000"/>
                </a:solidFill>
                <a:latin typeface="Arial"/>
                <a:ea typeface="Arial"/>
                <a:cs typeface="Arial"/>
                <a:sym typeface="Arial"/>
              </a:endParaRPr>
            </a:p>
          </p:txBody>
        </p:sp>
        <p:cxnSp>
          <p:nvCxnSpPr>
            <p:cNvPr id="135" name="Google Shape;135;p2"/>
            <p:cNvCxnSpPr/>
            <p:nvPr/>
          </p:nvCxnSpPr>
          <p:spPr>
            <a:xfrm>
              <a:off x="0" y="4346384"/>
              <a:ext cx="8741654" cy="0"/>
            </a:xfrm>
            <a:prstGeom prst="straightConnector1">
              <a:avLst/>
            </a:prstGeom>
            <a:solidFill>
              <a:srgbClr val="2383C6"/>
            </a:solidFill>
            <a:ln cap="flat" cmpd="sng" w="12700">
              <a:solidFill>
                <a:srgbClr val="2383C6"/>
              </a:solidFill>
              <a:prstDash val="solid"/>
              <a:miter lim="800000"/>
              <a:headEnd len="sm" w="sm" type="none"/>
              <a:tailEnd len="sm" w="sm" type="none"/>
            </a:ln>
          </p:spPr>
        </p:cxnSp>
        <p:sp>
          <p:nvSpPr>
            <p:cNvPr id="136" name="Google Shape;136;p2"/>
            <p:cNvSpPr/>
            <p:nvPr/>
          </p:nvSpPr>
          <p:spPr>
            <a:xfrm>
              <a:off x="0" y="4346384"/>
              <a:ext cx="8741654" cy="6209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2"/>
            <p:cNvSpPr txBox="1"/>
            <p:nvPr/>
          </p:nvSpPr>
          <p:spPr>
            <a:xfrm>
              <a:off x="0" y="4346384"/>
              <a:ext cx="8741654" cy="620912"/>
            </a:xfrm>
            <a:prstGeom prst="rect">
              <a:avLst/>
            </a:prstGeom>
            <a:noFill/>
            <a:ln>
              <a:noFill/>
            </a:ln>
          </p:spPr>
          <p:txBody>
            <a:bodyPr anchorCtr="0" anchor="t" bIns="106675" lIns="106675" spcFirstLastPara="1" rIns="106675" wrap="square" tIns="106675">
              <a:noAutofit/>
            </a:bodyPr>
            <a:lstStyle/>
            <a:p>
              <a:pPr indent="0" lvl="0" marL="0" marR="0" rtl="0" algn="l">
                <a:lnSpc>
                  <a:spcPct val="90000"/>
                </a:lnSpc>
                <a:spcBef>
                  <a:spcPts val="0"/>
                </a:spcBef>
                <a:spcAft>
                  <a:spcPts val="0"/>
                </a:spcAft>
                <a:buClr>
                  <a:schemeClr val="dk1"/>
                </a:buClr>
                <a:buSzPts val="2800"/>
                <a:buFont typeface="Avenir"/>
                <a:buNone/>
              </a:pPr>
              <a:r>
                <a:rPr b="0" i="0" lang="en-IN" sz="2800" u="none" cap="none" strike="noStrike">
                  <a:solidFill>
                    <a:schemeClr val="dk1"/>
                  </a:solidFill>
                  <a:latin typeface="Avenir"/>
                  <a:ea typeface="Avenir"/>
                  <a:cs typeface="Avenir"/>
                  <a:sym typeface="Avenir"/>
                </a:rPr>
                <a:t>References</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4" name="Shape 374"/>
        <p:cNvGrpSpPr/>
        <p:nvPr/>
      </p:nvGrpSpPr>
      <p:grpSpPr>
        <a:xfrm>
          <a:off x="0" y="0"/>
          <a:ext cx="0" cy="0"/>
          <a:chOff x="0" y="0"/>
          <a:chExt cx="0" cy="0"/>
        </a:xfrm>
      </p:grpSpPr>
      <p:sp>
        <p:nvSpPr>
          <p:cNvPr id="375" name="Google Shape;375;p23"/>
          <p:cNvSpPr/>
          <p:nvPr/>
        </p:nvSpPr>
        <p:spPr>
          <a:xfrm>
            <a:off x="0" y="0"/>
            <a:ext cx="12192000" cy="6858004"/>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pic>
        <p:nvPicPr>
          <p:cNvPr id="376" name="Google Shape;376;p23"/>
          <p:cNvPicPr preferRelativeResize="0"/>
          <p:nvPr/>
        </p:nvPicPr>
        <p:blipFill rotWithShape="1">
          <a:blip r:embed="rId3">
            <a:alphaModFix amt="10000"/>
          </a:blip>
          <a:srcRect b="0" l="0" r="0" t="0"/>
          <a:stretch/>
        </p:blipFill>
        <p:spPr>
          <a:xfrm>
            <a:off x="8534400" y="0"/>
            <a:ext cx="3654612" cy="4575348"/>
          </a:xfrm>
          <a:prstGeom prst="rect">
            <a:avLst/>
          </a:prstGeom>
          <a:noFill/>
          <a:ln>
            <a:noFill/>
          </a:ln>
        </p:spPr>
      </p:pic>
      <p:sp>
        <p:nvSpPr>
          <p:cNvPr id="377" name="Google Shape;377;p23"/>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378" name="Google Shape;378;p23"/>
          <p:cNvSpPr/>
          <p:nvPr/>
        </p:nvSpPr>
        <p:spPr>
          <a:xfrm>
            <a:off x="0" y="0"/>
            <a:ext cx="12188952"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pic>
        <p:nvPicPr>
          <p:cNvPr descr="3D black question marks with one yellow question mark" id="379" name="Google Shape;379;p23"/>
          <p:cNvPicPr preferRelativeResize="0"/>
          <p:nvPr/>
        </p:nvPicPr>
        <p:blipFill rotWithShape="1">
          <a:blip r:embed="rId4">
            <a:alphaModFix/>
          </a:blip>
          <a:srcRect b="1" l="28989" r="6120" t="0"/>
          <a:stretch/>
        </p:blipFill>
        <p:spPr>
          <a:xfrm>
            <a:off x="20" y="10"/>
            <a:ext cx="12191980" cy="6857990"/>
          </a:xfrm>
          <a:prstGeom prst="rect">
            <a:avLst/>
          </a:prstGeom>
          <a:noFill/>
          <a:ln>
            <a:noFill/>
          </a:ln>
        </p:spPr>
      </p:pic>
      <p:sp>
        <p:nvSpPr>
          <p:cNvPr id="380" name="Google Shape;380;p23"/>
          <p:cNvSpPr/>
          <p:nvPr/>
        </p:nvSpPr>
        <p:spPr>
          <a:xfrm rot="-5400000">
            <a:off x="0" y="0"/>
            <a:ext cx="6858000" cy="6858000"/>
          </a:xfrm>
          <a:prstGeom prst="rect">
            <a:avLst/>
          </a:prstGeom>
          <a:gradFill>
            <a:gsLst>
              <a:gs pos="0">
                <a:schemeClr val="dk1"/>
              </a:gs>
              <a:gs pos="100000">
                <a:srgbClr val="000000">
                  <a:alpha val="0"/>
                </a:srgbClr>
              </a:gs>
            </a:gsLst>
            <a:lin ang="54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381" name="Google Shape;381;p23"/>
          <p:cNvSpPr txBox="1"/>
          <p:nvPr>
            <p:ph type="title"/>
          </p:nvPr>
        </p:nvSpPr>
        <p:spPr>
          <a:xfrm>
            <a:off x="1005654" y="565846"/>
            <a:ext cx="4958128" cy="3755144"/>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rgbClr val="FFFFFF"/>
              </a:buClr>
              <a:buSzPts val="4400"/>
              <a:buFont typeface="EB Garamond"/>
              <a:buNone/>
            </a:pPr>
            <a:r>
              <a:rPr lang="en-IN">
                <a:solidFill>
                  <a:srgbClr val="FFFFFF"/>
                </a:solidFill>
              </a:rPr>
              <a:t>Any 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1" name="Shape 141"/>
        <p:cNvGrpSpPr/>
        <p:nvPr/>
      </p:nvGrpSpPr>
      <p:grpSpPr>
        <a:xfrm>
          <a:off x="0" y="0"/>
          <a:ext cx="0" cy="0"/>
          <a:chOff x="0" y="0"/>
          <a:chExt cx="0" cy="0"/>
        </a:xfrm>
      </p:grpSpPr>
      <p:sp>
        <p:nvSpPr>
          <p:cNvPr id="142" name="Google Shape;142;p3"/>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143" name="Google Shape;143;p3"/>
          <p:cNvSpPr/>
          <p:nvPr/>
        </p:nvSpPr>
        <p:spPr>
          <a:xfrm>
            <a:off x="0" y="0"/>
            <a:ext cx="121920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grpSp>
        <p:nvGrpSpPr>
          <p:cNvPr id="144" name="Google Shape;144;p3"/>
          <p:cNvGrpSpPr/>
          <p:nvPr/>
        </p:nvGrpSpPr>
        <p:grpSpPr>
          <a:xfrm>
            <a:off x="0" y="1"/>
            <a:ext cx="5236971" cy="6858000"/>
            <a:chOff x="20829" y="0"/>
            <a:chExt cx="5236971" cy="6858000"/>
          </a:xfrm>
        </p:grpSpPr>
        <p:pic>
          <p:nvPicPr>
            <p:cNvPr id="145" name="Google Shape;145;p3"/>
            <p:cNvPicPr preferRelativeResize="0"/>
            <p:nvPr/>
          </p:nvPicPr>
          <p:blipFill rotWithShape="1">
            <a:blip r:embed="rId3">
              <a:alphaModFix amt="15000"/>
            </a:blip>
            <a:srcRect b="0" l="0" r="0" t="0"/>
            <a:stretch/>
          </p:blipFill>
          <p:spPr>
            <a:xfrm>
              <a:off x="20829" y="692703"/>
              <a:ext cx="5236971" cy="6165297"/>
            </a:xfrm>
            <a:prstGeom prst="rect">
              <a:avLst/>
            </a:prstGeom>
            <a:noFill/>
            <a:ln>
              <a:noFill/>
            </a:ln>
          </p:spPr>
        </p:pic>
        <p:pic>
          <p:nvPicPr>
            <p:cNvPr id="146" name="Google Shape;146;p3"/>
            <p:cNvPicPr preferRelativeResize="0"/>
            <p:nvPr/>
          </p:nvPicPr>
          <p:blipFill rotWithShape="1">
            <a:blip r:embed="rId3">
              <a:alphaModFix amt="8000"/>
            </a:blip>
            <a:srcRect b="19117" l="19154" r="0" t="0"/>
            <a:stretch/>
          </p:blipFill>
          <p:spPr>
            <a:xfrm rot="5400000">
              <a:off x="393956" y="-373126"/>
              <a:ext cx="4197222" cy="4943475"/>
            </a:xfrm>
            <a:prstGeom prst="rect">
              <a:avLst/>
            </a:prstGeom>
            <a:noFill/>
            <a:ln>
              <a:noFill/>
            </a:ln>
          </p:spPr>
        </p:pic>
      </p:grpSp>
      <p:sp>
        <p:nvSpPr>
          <p:cNvPr id="147" name="Google Shape;147;p3"/>
          <p:cNvSpPr/>
          <p:nvPr/>
        </p:nvSpPr>
        <p:spPr>
          <a:xfrm>
            <a:off x="684276" y="685800"/>
            <a:ext cx="10820400" cy="54864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48" name="Google Shape;148;p3"/>
          <p:cNvSpPr/>
          <p:nvPr/>
        </p:nvSpPr>
        <p:spPr>
          <a:xfrm>
            <a:off x="684276" y="685800"/>
            <a:ext cx="10820400" cy="5486400"/>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49" name="Google Shape;149;p3"/>
          <p:cNvSpPr txBox="1"/>
          <p:nvPr>
            <p:ph type="title"/>
          </p:nvPr>
        </p:nvSpPr>
        <p:spPr>
          <a:xfrm>
            <a:off x="1178500" y="463547"/>
            <a:ext cx="6309600" cy="16527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5400"/>
              <a:buFont typeface="EB Garamond"/>
              <a:buNone/>
            </a:pPr>
            <a:r>
              <a:rPr b="1" lang="en-IN" sz="5400"/>
              <a:t>Introduction</a:t>
            </a:r>
            <a:endParaRPr b="1" sz="5400"/>
          </a:p>
        </p:txBody>
      </p:sp>
      <p:sp>
        <p:nvSpPr>
          <p:cNvPr id="150" name="Google Shape;150;p3"/>
          <p:cNvSpPr txBox="1"/>
          <p:nvPr>
            <p:ph idx="1" type="body"/>
          </p:nvPr>
        </p:nvSpPr>
        <p:spPr>
          <a:xfrm>
            <a:off x="1005875" y="1807774"/>
            <a:ext cx="10498800" cy="4163400"/>
          </a:xfrm>
          <a:prstGeom prst="rect">
            <a:avLst/>
          </a:prstGeom>
          <a:noFill/>
          <a:ln>
            <a:noFill/>
          </a:ln>
        </p:spPr>
        <p:txBody>
          <a:bodyPr anchorCtr="0" anchor="t" bIns="45700" lIns="91425" spcFirstLastPara="1" rIns="91425" wrap="square" tIns="45700">
            <a:noAutofit/>
          </a:bodyPr>
          <a:lstStyle/>
          <a:p>
            <a:pPr indent="-317500" lvl="0" marL="457200" rtl="0" algn="l">
              <a:lnSpc>
                <a:spcPct val="100000"/>
              </a:lnSpc>
              <a:spcBef>
                <a:spcPts val="1000"/>
              </a:spcBef>
              <a:spcAft>
                <a:spcPts val="0"/>
              </a:spcAft>
              <a:buClr>
                <a:schemeClr val="dk1"/>
              </a:buClr>
              <a:buSzPts val="1400"/>
              <a:buChar char="●"/>
            </a:pPr>
            <a:r>
              <a:rPr b="1" lang="en-IN" sz="2400">
                <a:latin typeface="Arial"/>
                <a:ea typeface="Arial"/>
                <a:cs typeface="Arial"/>
                <a:sym typeface="Arial"/>
              </a:rPr>
              <a:t>Advanced analysis of road traffic data is an essential component of today’s intelligent transportation systems.</a:t>
            </a:r>
            <a:endParaRPr b="1" sz="2400">
              <a:latin typeface="Arial"/>
              <a:ea typeface="Arial"/>
              <a:cs typeface="Arial"/>
              <a:sym typeface="Arial"/>
            </a:endParaRPr>
          </a:p>
          <a:p>
            <a:pPr indent="0" lvl="0" marL="914400" rtl="0" algn="l">
              <a:lnSpc>
                <a:spcPct val="100000"/>
              </a:lnSpc>
              <a:spcBef>
                <a:spcPts val="1000"/>
              </a:spcBef>
              <a:spcAft>
                <a:spcPts val="0"/>
              </a:spcAft>
              <a:buNone/>
            </a:pPr>
            <a:r>
              <a:t/>
            </a:r>
            <a:endParaRPr b="1" sz="100">
              <a:latin typeface="Arial"/>
              <a:ea typeface="Arial"/>
              <a:cs typeface="Arial"/>
              <a:sym typeface="Arial"/>
            </a:endParaRPr>
          </a:p>
          <a:p>
            <a:pPr indent="-317500" lvl="0" marL="457200" rtl="0" algn="l">
              <a:lnSpc>
                <a:spcPct val="100000"/>
              </a:lnSpc>
              <a:spcBef>
                <a:spcPts val="1000"/>
              </a:spcBef>
              <a:spcAft>
                <a:spcPts val="0"/>
              </a:spcAft>
              <a:buClr>
                <a:schemeClr val="dk1"/>
              </a:buClr>
              <a:buSzPts val="1400"/>
              <a:buChar char="●"/>
            </a:pPr>
            <a:r>
              <a:rPr b="1" lang="en-IN" sz="2400">
                <a:latin typeface="Arial"/>
                <a:ea typeface="Arial"/>
                <a:cs typeface="Arial"/>
                <a:sym typeface="Arial"/>
              </a:rPr>
              <a:t>Road safety and and reducing accidents is a very </a:t>
            </a:r>
            <a:r>
              <a:rPr b="1" lang="en-IN" sz="2400">
                <a:latin typeface="Arial"/>
                <a:ea typeface="Arial"/>
                <a:cs typeface="Arial"/>
                <a:sym typeface="Arial"/>
              </a:rPr>
              <a:t>crucial</a:t>
            </a:r>
            <a:r>
              <a:rPr b="1" lang="en-IN" sz="2400">
                <a:latin typeface="Arial"/>
                <a:ea typeface="Arial"/>
                <a:cs typeface="Arial"/>
                <a:sym typeface="Arial"/>
              </a:rPr>
              <a:t> issue.</a:t>
            </a:r>
            <a:endParaRPr b="1" sz="2400">
              <a:latin typeface="Arial"/>
              <a:ea typeface="Arial"/>
              <a:cs typeface="Arial"/>
              <a:sym typeface="Arial"/>
            </a:endParaRPr>
          </a:p>
          <a:p>
            <a:pPr indent="0" lvl="0" marL="0" rtl="0" algn="l">
              <a:lnSpc>
                <a:spcPct val="100000"/>
              </a:lnSpc>
              <a:spcBef>
                <a:spcPts val="1000"/>
              </a:spcBef>
              <a:spcAft>
                <a:spcPts val="0"/>
              </a:spcAft>
              <a:buNone/>
            </a:pPr>
            <a:r>
              <a:t/>
            </a:r>
            <a:endParaRPr b="1" sz="100">
              <a:latin typeface="Arial"/>
              <a:ea typeface="Arial"/>
              <a:cs typeface="Arial"/>
              <a:sym typeface="Arial"/>
            </a:endParaRPr>
          </a:p>
          <a:p>
            <a:pPr indent="-317500" lvl="0" marL="457200" rtl="0" algn="l">
              <a:lnSpc>
                <a:spcPct val="100000"/>
              </a:lnSpc>
              <a:spcBef>
                <a:spcPts val="1000"/>
              </a:spcBef>
              <a:spcAft>
                <a:spcPts val="0"/>
              </a:spcAft>
              <a:buClr>
                <a:schemeClr val="dk1"/>
              </a:buClr>
              <a:buSzPts val="1400"/>
              <a:buChar char="●"/>
            </a:pPr>
            <a:r>
              <a:rPr b="1" lang="en-IN" sz="2400">
                <a:latin typeface="Arial"/>
                <a:ea typeface="Arial"/>
                <a:cs typeface="Arial"/>
                <a:sym typeface="Arial"/>
              </a:rPr>
              <a:t>This project </a:t>
            </a:r>
            <a:r>
              <a:rPr b="1" lang="en-IN" sz="2400">
                <a:latin typeface="Arial"/>
                <a:ea typeface="Arial"/>
                <a:cs typeface="Arial"/>
                <a:sym typeface="Arial"/>
              </a:rPr>
              <a:t>focuses</a:t>
            </a:r>
            <a:r>
              <a:rPr b="1" lang="en-IN" sz="2400">
                <a:latin typeface="Arial"/>
                <a:ea typeface="Arial"/>
                <a:cs typeface="Arial"/>
                <a:sym typeface="Arial"/>
              </a:rPr>
              <a:t> on vehicle detection and tracking and speed estimation.</a:t>
            </a:r>
            <a:endParaRPr b="1" sz="2400">
              <a:latin typeface="Arial"/>
              <a:ea typeface="Arial"/>
              <a:cs typeface="Arial"/>
              <a:sym typeface="Arial"/>
            </a:endParaRPr>
          </a:p>
          <a:p>
            <a:pPr indent="0" lvl="0" marL="914400" rtl="0" algn="l">
              <a:lnSpc>
                <a:spcPct val="100000"/>
              </a:lnSpc>
              <a:spcBef>
                <a:spcPts val="1000"/>
              </a:spcBef>
              <a:spcAft>
                <a:spcPts val="0"/>
              </a:spcAft>
              <a:buNone/>
            </a:pPr>
            <a:r>
              <a:t/>
            </a:r>
            <a:endParaRPr b="1" sz="100">
              <a:latin typeface="Arial"/>
              <a:ea typeface="Arial"/>
              <a:cs typeface="Arial"/>
              <a:sym typeface="Arial"/>
            </a:endParaRPr>
          </a:p>
          <a:p>
            <a:pPr indent="-317500" lvl="0" marL="457200" rtl="0" algn="l">
              <a:lnSpc>
                <a:spcPct val="100000"/>
              </a:lnSpc>
              <a:spcBef>
                <a:spcPts val="1000"/>
              </a:spcBef>
              <a:spcAft>
                <a:spcPts val="0"/>
              </a:spcAft>
              <a:buClr>
                <a:schemeClr val="dk1"/>
              </a:buClr>
              <a:buSzPts val="1400"/>
              <a:buChar char="●"/>
            </a:pPr>
            <a:r>
              <a:rPr b="1" lang="en-IN" sz="2400">
                <a:latin typeface="Arial"/>
                <a:ea typeface="Arial"/>
                <a:cs typeface="Arial"/>
                <a:sym typeface="Arial"/>
              </a:rPr>
              <a:t>Image subtraction is used to detect moving vehicle. </a:t>
            </a:r>
            <a:endParaRPr b="1" sz="2400">
              <a:latin typeface="Arial"/>
              <a:ea typeface="Arial"/>
              <a:cs typeface="Arial"/>
              <a:sym typeface="Arial"/>
            </a:endParaRPr>
          </a:p>
          <a:p>
            <a:pPr indent="0" lvl="0" marL="914400" rtl="0" algn="l">
              <a:lnSpc>
                <a:spcPct val="100000"/>
              </a:lnSpc>
              <a:spcBef>
                <a:spcPts val="1000"/>
              </a:spcBef>
              <a:spcAft>
                <a:spcPts val="0"/>
              </a:spcAft>
              <a:buNone/>
            </a:pPr>
            <a:r>
              <a:t/>
            </a:r>
            <a:endParaRPr b="1" sz="100">
              <a:latin typeface="Arial"/>
              <a:ea typeface="Arial"/>
              <a:cs typeface="Arial"/>
              <a:sym typeface="Arial"/>
            </a:endParaRPr>
          </a:p>
          <a:p>
            <a:pPr indent="-317500" lvl="0" marL="457200" rtl="0" algn="l">
              <a:lnSpc>
                <a:spcPct val="100000"/>
              </a:lnSpc>
              <a:spcBef>
                <a:spcPts val="1000"/>
              </a:spcBef>
              <a:spcAft>
                <a:spcPts val="0"/>
              </a:spcAft>
              <a:buClr>
                <a:schemeClr val="dk1"/>
              </a:buClr>
              <a:buSzPts val="1400"/>
              <a:buChar char="●"/>
            </a:pPr>
            <a:r>
              <a:rPr b="1" lang="en-IN" sz="2400">
                <a:latin typeface="Arial"/>
                <a:ea typeface="Arial"/>
                <a:cs typeface="Arial"/>
                <a:sym typeface="Arial"/>
              </a:rPr>
              <a:t>Speed of a vehicle can be estimated when a tracked vehicle covers a segment of road.</a:t>
            </a:r>
            <a:endParaRPr b="1" sz="2400">
              <a:latin typeface="Arial"/>
              <a:ea typeface="Arial"/>
              <a:cs typeface="Arial"/>
              <a:sym typeface="Arial"/>
            </a:endParaRPr>
          </a:p>
          <a:p>
            <a:pPr indent="-254000" lvl="0" marL="488950" rtl="0" algn="l">
              <a:lnSpc>
                <a:spcPct val="100000"/>
              </a:lnSpc>
              <a:spcBef>
                <a:spcPts val="3500"/>
              </a:spcBef>
              <a:spcAft>
                <a:spcPts val="2500"/>
              </a:spcAft>
              <a:buClr>
                <a:schemeClr val="dk1"/>
              </a:buClr>
              <a:buSzPts val="1400"/>
              <a:buNone/>
            </a:pPr>
            <a:r>
              <a:t/>
            </a:r>
            <a:endParaRPr sz="14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4" name="Shape 154"/>
        <p:cNvGrpSpPr/>
        <p:nvPr/>
      </p:nvGrpSpPr>
      <p:grpSpPr>
        <a:xfrm>
          <a:off x="0" y="0"/>
          <a:ext cx="0" cy="0"/>
          <a:chOff x="0" y="0"/>
          <a:chExt cx="0" cy="0"/>
        </a:xfrm>
      </p:grpSpPr>
      <p:sp>
        <p:nvSpPr>
          <p:cNvPr id="155" name="Google Shape;155;p4"/>
          <p:cNvSpPr/>
          <p:nvPr/>
        </p:nvSpPr>
        <p:spPr>
          <a:xfrm>
            <a:off x="0" y="0"/>
            <a:ext cx="12192000" cy="6858004"/>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pic>
        <p:nvPicPr>
          <p:cNvPr id="156" name="Google Shape;156;p4"/>
          <p:cNvPicPr preferRelativeResize="0"/>
          <p:nvPr/>
        </p:nvPicPr>
        <p:blipFill rotWithShape="1">
          <a:blip r:embed="rId3">
            <a:alphaModFix amt="10000"/>
          </a:blip>
          <a:srcRect b="0" l="0" r="0" t="0"/>
          <a:stretch/>
        </p:blipFill>
        <p:spPr>
          <a:xfrm>
            <a:off x="8534400" y="0"/>
            <a:ext cx="3654612" cy="4575348"/>
          </a:xfrm>
          <a:prstGeom prst="rect">
            <a:avLst/>
          </a:prstGeom>
          <a:noFill/>
          <a:ln>
            <a:noFill/>
          </a:ln>
        </p:spPr>
      </p:pic>
      <p:sp>
        <p:nvSpPr>
          <p:cNvPr id="157" name="Google Shape;157;p4"/>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158" name="Google Shape;158;p4"/>
          <p:cNvSpPr/>
          <p:nvPr/>
        </p:nvSpPr>
        <p:spPr>
          <a:xfrm>
            <a:off x="0" y="0"/>
            <a:ext cx="12188952"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pic>
        <p:nvPicPr>
          <p:cNvPr id="159" name="Google Shape;159;p4"/>
          <p:cNvPicPr preferRelativeResize="0"/>
          <p:nvPr/>
        </p:nvPicPr>
        <p:blipFill rotWithShape="1">
          <a:blip r:embed="rId4">
            <a:alphaModFix/>
          </a:blip>
          <a:srcRect b="282" l="0" r="-1" t="0"/>
          <a:stretch/>
        </p:blipFill>
        <p:spPr>
          <a:xfrm>
            <a:off x="20" y="10"/>
            <a:ext cx="12191980" cy="6857990"/>
          </a:xfrm>
          <a:prstGeom prst="rect">
            <a:avLst/>
          </a:prstGeom>
          <a:noFill/>
          <a:ln>
            <a:noFill/>
          </a:ln>
        </p:spPr>
      </p:pic>
      <p:sp>
        <p:nvSpPr>
          <p:cNvPr id="160" name="Google Shape;160;p4"/>
          <p:cNvSpPr/>
          <p:nvPr/>
        </p:nvSpPr>
        <p:spPr>
          <a:xfrm rot="-5400000">
            <a:off x="0" y="0"/>
            <a:ext cx="6858000" cy="6858000"/>
          </a:xfrm>
          <a:prstGeom prst="rect">
            <a:avLst/>
          </a:prstGeom>
          <a:gradFill>
            <a:gsLst>
              <a:gs pos="0">
                <a:schemeClr val="dk1"/>
              </a:gs>
              <a:gs pos="100000">
                <a:srgbClr val="000000">
                  <a:alpha val="0"/>
                </a:srgbClr>
              </a:gs>
            </a:gsLst>
            <a:lin ang="54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61" name="Google Shape;161;p4"/>
          <p:cNvSpPr txBox="1"/>
          <p:nvPr>
            <p:ph type="title"/>
          </p:nvPr>
        </p:nvSpPr>
        <p:spPr>
          <a:xfrm>
            <a:off x="357179" y="820204"/>
            <a:ext cx="4958128" cy="3755144"/>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rgbClr val="FFFFFF"/>
              </a:buClr>
              <a:buSzPts val="4400"/>
              <a:buFont typeface="EB Garamond"/>
              <a:buNone/>
            </a:pPr>
            <a:r>
              <a:rPr lang="en-IN">
                <a:solidFill>
                  <a:srgbClr val="FFFFFF"/>
                </a:solidFill>
              </a:rPr>
              <a:t>Literature Review</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5000"/>
                                        <p:tgtEl>
                                          <p:spTgt spid="1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5"/>
          <p:cNvSpPr txBox="1"/>
          <p:nvPr>
            <p:ph idx="4294967295" type="body"/>
          </p:nvPr>
        </p:nvSpPr>
        <p:spPr>
          <a:xfrm>
            <a:off x="669303" y="3914901"/>
            <a:ext cx="5297863" cy="3465775"/>
          </a:xfrm>
          <a:prstGeom prst="rect">
            <a:avLst/>
          </a:prstGeom>
          <a:noFill/>
          <a:ln>
            <a:noFill/>
          </a:ln>
        </p:spPr>
        <p:txBody>
          <a:bodyPr anchorCtr="0" anchor="t" bIns="45700" lIns="91425" spcFirstLastPara="1" rIns="91425" wrap="square" tIns="45700">
            <a:normAutofit/>
          </a:bodyPr>
          <a:lstStyle/>
          <a:p>
            <a:pPr indent="0" lvl="0" marL="0" rtl="0" algn="ctr">
              <a:lnSpc>
                <a:spcPct val="150000"/>
              </a:lnSpc>
              <a:spcBef>
                <a:spcPts val="0"/>
              </a:spcBef>
              <a:spcAft>
                <a:spcPts val="0"/>
              </a:spcAft>
              <a:buSzPts val="1600"/>
              <a:buNone/>
            </a:pPr>
            <a:r>
              <a:rPr lang="en-IN" sz="1800">
                <a:solidFill>
                  <a:srgbClr val="002060"/>
                </a:solidFill>
                <a:latin typeface="EB Garamond ExtraBold"/>
                <a:ea typeface="EB Garamond ExtraBold"/>
                <a:cs typeface="EB Garamond ExtraBold"/>
                <a:sym typeface="EB Garamond ExtraBold"/>
              </a:rPr>
              <a:t>Determining vehicle speed based on video using convolutional neural network </a:t>
            </a:r>
            <a:r>
              <a:rPr b="1" lang="en-IN" sz="1800">
                <a:solidFill>
                  <a:srgbClr val="002060"/>
                </a:solidFill>
                <a:latin typeface="EB Garamond"/>
                <a:ea typeface="EB Garamond"/>
                <a:cs typeface="EB Garamond"/>
                <a:sym typeface="EB Garamond"/>
              </a:rPr>
              <a:t>[1]</a:t>
            </a:r>
            <a:endParaRPr b="1" sz="1800">
              <a:solidFill>
                <a:srgbClr val="002060"/>
              </a:solidFill>
              <a:latin typeface="EB Garamond"/>
              <a:ea typeface="EB Garamond"/>
              <a:cs typeface="EB Garamond"/>
              <a:sym typeface="EB Garamond"/>
            </a:endParaRPr>
          </a:p>
          <a:p>
            <a:pPr indent="-285750" lvl="0" marL="285750" rtl="0" algn="l">
              <a:lnSpc>
                <a:spcPct val="150000"/>
              </a:lnSpc>
              <a:spcBef>
                <a:spcPts val="0"/>
              </a:spcBef>
              <a:spcAft>
                <a:spcPts val="0"/>
              </a:spcAft>
              <a:buClr>
                <a:schemeClr val="dk1"/>
              </a:buClr>
              <a:buSzPts val="1600"/>
              <a:buChar char="•"/>
            </a:pPr>
            <a:r>
              <a:rPr b="1" lang="en-IN" sz="1800">
                <a:latin typeface="EB Garamond"/>
                <a:ea typeface="EB Garamond"/>
                <a:cs typeface="EB Garamond"/>
                <a:sym typeface="EB Garamond"/>
              </a:rPr>
              <a:t>Count and classify vehicles and determine their speed.</a:t>
            </a:r>
            <a:endParaRPr b="1" sz="1800">
              <a:latin typeface="EB Garamond"/>
              <a:ea typeface="EB Garamond"/>
              <a:cs typeface="EB Garamond"/>
              <a:sym typeface="EB Garamond"/>
            </a:endParaRPr>
          </a:p>
          <a:p>
            <a:pPr indent="-298450" lvl="0" marL="285750" rtl="0" algn="l">
              <a:lnSpc>
                <a:spcPct val="150000"/>
              </a:lnSpc>
              <a:spcBef>
                <a:spcPts val="0"/>
              </a:spcBef>
              <a:spcAft>
                <a:spcPts val="0"/>
              </a:spcAft>
              <a:buClr>
                <a:schemeClr val="dk1"/>
              </a:buClr>
              <a:buSzPts val="1800"/>
              <a:buFont typeface="EB Garamond"/>
              <a:buChar char="•"/>
            </a:pPr>
            <a:r>
              <a:rPr b="1" lang="en-IN" sz="1800">
                <a:latin typeface="EB Garamond"/>
                <a:ea typeface="EB Garamond"/>
                <a:cs typeface="EB Garamond"/>
                <a:sym typeface="EB Garamond"/>
              </a:rPr>
              <a:t>Used a two-stage Faster R-CNN detector together with a SORT tracker</a:t>
            </a:r>
            <a:endParaRPr b="1" sz="1800">
              <a:latin typeface="EB Garamond"/>
              <a:ea typeface="EB Garamond"/>
              <a:cs typeface="EB Garamond"/>
              <a:sym typeface="EB Garamond"/>
            </a:endParaRPr>
          </a:p>
          <a:p>
            <a:pPr indent="-298450" lvl="0" marL="285750" rtl="0" algn="l">
              <a:lnSpc>
                <a:spcPct val="150000"/>
              </a:lnSpc>
              <a:spcBef>
                <a:spcPts val="0"/>
              </a:spcBef>
              <a:spcAft>
                <a:spcPts val="0"/>
              </a:spcAft>
              <a:buClr>
                <a:schemeClr val="dk1"/>
              </a:buClr>
              <a:buSzPts val="1800"/>
              <a:buFont typeface="EB Garamond"/>
              <a:buChar char="•"/>
            </a:pPr>
            <a:r>
              <a:rPr b="1" lang="en-IN" sz="1800">
                <a:latin typeface="EB Garamond"/>
                <a:ea typeface="EB Garamond"/>
                <a:cs typeface="EB Garamond"/>
                <a:sym typeface="EB Garamond"/>
              </a:rPr>
              <a:t>Error not exceeding 22%</a:t>
            </a:r>
            <a:endParaRPr b="1" sz="1800">
              <a:latin typeface="EB Garamond"/>
              <a:ea typeface="EB Garamond"/>
              <a:cs typeface="EB Garamond"/>
              <a:sym typeface="EB Garamond"/>
            </a:endParaRPr>
          </a:p>
          <a:p>
            <a:pPr indent="-101600" lvl="0" marL="228600" rtl="0" algn="l">
              <a:lnSpc>
                <a:spcPct val="150000"/>
              </a:lnSpc>
              <a:spcBef>
                <a:spcPts val="1000"/>
              </a:spcBef>
              <a:spcAft>
                <a:spcPts val="0"/>
              </a:spcAft>
              <a:buSzPts val="2000"/>
              <a:buNone/>
            </a:pPr>
            <a:r>
              <a:t/>
            </a:r>
            <a:endParaRPr b="1" sz="2000">
              <a:latin typeface="Arial"/>
              <a:ea typeface="Arial"/>
              <a:cs typeface="Arial"/>
              <a:sym typeface="Arial"/>
            </a:endParaRPr>
          </a:p>
        </p:txBody>
      </p:sp>
      <p:sp>
        <p:nvSpPr>
          <p:cNvPr id="167" name="Google Shape;167;p5"/>
          <p:cNvSpPr txBox="1"/>
          <p:nvPr/>
        </p:nvSpPr>
        <p:spPr>
          <a:xfrm>
            <a:off x="6404087" y="3869751"/>
            <a:ext cx="5634000" cy="3556200"/>
          </a:xfrm>
          <a:prstGeom prst="rect">
            <a:avLst/>
          </a:prstGeom>
          <a:noFill/>
          <a:ln>
            <a:noFill/>
          </a:ln>
        </p:spPr>
        <p:txBody>
          <a:bodyPr anchorCtr="0" anchor="t" bIns="45700" lIns="91425" spcFirstLastPara="1" rIns="91425" wrap="square" tIns="45700">
            <a:normAutofit fontScale="32500" lnSpcReduction="20000"/>
          </a:bodyPr>
          <a:lstStyle/>
          <a:p>
            <a:pPr indent="0" lvl="0" marL="0" marR="0" rtl="0" algn="ctr">
              <a:lnSpc>
                <a:spcPct val="150000"/>
              </a:lnSpc>
              <a:spcBef>
                <a:spcPts val="0"/>
              </a:spcBef>
              <a:spcAft>
                <a:spcPts val="0"/>
              </a:spcAft>
              <a:buClr>
                <a:schemeClr val="accent1"/>
              </a:buClr>
              <a:buSzPct val="29982"/>
              <a:buFont typeface="Arial"/>
              <a:buNone/>
            </a:pPr>
            <a:r>
              <a:rPr b="1" lang="en-IN" sz="5336">
                <a:solidFill>
                  <a:srgbClr val="002060"/>
                </a:solidFill>
                <a:latin typeface="Times New Roman"/>
                <a:ea typeface="Times New Roman"/>
                <a:cs typeface="Times New Roman"/>
                <a:sym typeface="Times New Roman"/>
              </a:rPr>
              <a:t>Detection of Vehicle Position and Speed using Camera Calibration and Image Projection Methods </a:t>
            </a:r>
            <a:r>
              <a:rPr b="1" i="0" lang="en-IN" sz="5336" u="none" cap="none" strike="noStrike">
                <a:solidFill>
                  <a:srgbClr val="002060"/>
                </a:solidFill>
                <a:latin typeface="Times New Roman"/>
                <a:ea typeface="Times New Roman"/>
                <a:cs typeface="Times New Roman"/>
                <a:sym typeface="Times New Roman"/>
              </a:rPr>
              <a:t>[2]</a:t>
            </a:r>
            <a:endParaRPr b="1" i="0" sz="5336" u="none" cap="none" strike="noStrike">
              <a:solidFill>
                <a:srgbClr val="002060"/>
              </a:solidFill>
              <a:latin typeface="Arial"/>
              <a:ea typeface="Arial"/>
              <a:cs typeface="Arial"/>
              <a:sym typeface="Arial"/>
            </a:endParaRPr>
          </a:p>
          <a:p>
            <a:pPr indent="-338731" lvl="0" marL="457200" rtl="0" algn="l">
              <a:lnSpc>
                <a:spcPct val="107000"/>
              </a:lnSpc>
              <a:spcBef>
                <a:spcPts val="0"/>
              </a:spcBef>
              <a:spcAft>
                <a:spcPts val="0"/>
              </a:spcAft>
              <a:buClr>
                <a:schemeClr val="dk1"/>
              </a:buClr>
              <a:buSzPct val="100000"/>
              <a:buFont typeface="EB Garamond"/>
              <a:buChar char="●"/>
            </a:pPr>
            <a:r>
              <a:rPr b="1" lang="en-IN" sz="5336">
                <a:solidFill>
                  <a:schemeClr val="dk1"/>
                </a:solidFill>
                <a:latin typeface="EB Garamond"/>
                <a:ea typeface="EB Garamond"/>
                <a:cs typeface="EB Garamond"/>
                <a:sym typeface="EB Garamond"/>
              </a:rPr>
              <a:t>Direct Linear Transformation is used for estimating the length of a segment of road. </a:t>
            </a:r>
            <a:endParaRPr b="1" sz="5336">
              <a:solidFill>
                <a:schemeClr val="dk1"/>
              </a:solidFill>
              <a:latin typeface="EB Garamond"/>
              <a:ea typeface="EB Garamond"/>
              <a:cs typeface="EB Garamond"/>
              <a:sym typeface="EB Garamond"/>
            </a:endParaRPr>
          </a:p>
          <a:p>
            <a:pPr indent="-338731" lvl="0" marL="457200" rtl="0" algn="l">
              <a:lnSpc>
                <a:spcPct val="107000"/>
              </a:lnSpc>
              <a:spcBef>
                <a:spcPts val="0"/>
              </a:spcBef>
              <a:spcAft>
                <a:spcPts val="0"/>
              </a:spcAft>
              <a:buClr>
                <a:schemeClr val="dk1"/>
              </a:buClr>
              <a:buSzPct val="100000"/>
              <a:buFont typeface="EB Garamond"/>
              <a:buChar char="●"/>
            </a:pPr>
            <a:r>
              <a:rPr b="1" lang="en-IN" sz="5336">
                <a:solidFill>
                  <a:schemeClr val="dk1"/>
                </a:solidFill>
                <a:latin typeface="EB Garamond"/>
                <a:ea typeface="EB Garamond"/>
                <a:cs typeface="EB Garamond"/>
                <a:sym typeface="EB Garamond"/>
              </a:rPr>
              <a:t>Vehicle position is detected using Background Subtraction </a:t>
            </a:r>
            <a:endParaRPr b="1" sz="5336">
              <a:solidFill>
                <a:schemeClr val="dk1"/>
              </a:solidFill>
              <a:latin typeface="EB Garamond"/>
              <a:ea typeface="EB Garamond"/>
              <a:cs typeface="EB Garamond"/>
              <a:sym typeface="EB Garamond"/>
            </a:endParaRPr>
          </a:p>
          <a:p>
            <a:pPr indent="-338731" lvl="0" marL="457200" rtl="0" algn="l">
              <a:lnSpc>
                <a:spcPct val="107000"/>
              </a:lnSpc>
              <a:spcBef>
                <a:spcPts val="0"/>
              </a:spcBef>
              <a:spcAft>
                <a:spcPts val="0"/>
              </a:spcAft>
              <a:buClr>
                <a:schemeClr val="dk1"/>
              </a:buClr>
              <a:buSzPct val="100000"/>
              <a:buFont typeface="EB Garamond"/>
              <a:buChar char="●"/>
            </a:pPr>
            <a:r>
              <a:rPr b="1" lang="en-IN" sz="5336">
                <a:solidFill>
                  <a:schemeClr val="dk1"/>
                </a:solidFill>
                <a:latin typeface="EB Garamond"/>
                <a:ea typeface="EB Garamond"/>
                <a:cs typeface="EB Garamond"/>
                <a:sym typeface="EB Garamond"/>
              </a:rPr>
              <a:t>speed is determined by Mixture of Gaussian (MoG) </a:t>
            </a:r>
            <a:endParaRPr b="1" sz="5336">
              <a:solidFill>
                <a:schemeClr val="dk1"/>
              </a:solidFill>
              <a:latin typeface="EB Garamond"/>
              <a:ea typeface="EB Garamond"/>
              <a:cs typeface="EB Garamond"/>
              <a:sym typeface="EB Garamond"/>
            </a:endParaRPr>
          </a:p>
          <a:p>
            <a:pPr indent="-338731" lvl="0" marL="457200" rtl="0" algn="l">
              <a:lnSpc>
                <a:spcPct val="107000"/>
              </a:lnSpc>
              <a:spcBef>
                <a:spcPts val="0"/>
              </a:spcBef>
              <a:spcAft>
                <a:spcPts val="0"/>
              </a:spcAft>
              <a:buClr>
                <a:schemeClr val="dk1"/>
              </a:buClr>
              <a:buSzPct val="100000"/>
              <a:buFont typeface="EB Garamond"/>
              <a:buChar char="●"/>
            </a:pPr>
            <a:r>
              <a:rPr b="1" lang="en-IN" sz="5336">
                <a:solidFill>
                  <a:schemeClr val="dk1"/>
                </a:solidFill>
                <a:latin typeface="EB Garamond"/>
                <a:ea typeface="EB Garamond"/>
                <a:cs typeface="EB Garamond"/>
                <a:sym typeface="EB Garamond"/>
              </a:rPr>
              <a:t>Camera Calibration is used to calculate target position of vehicle in 3D space.</a:t>
            </a:r>
            <a:endParaRPr b="1" sz="5336">
              <a:solidFill>
                <a:schemeClr val="dk1"/>
              </a:solidFill>
              <a:latin typeface="EB Garamond"/>
              <a:ea typeface="EB Garamond"/>
              <a:cs typeface="EB Garamond"/>
              <a:sym typeface="EB Garamond"/>
            </a:endParaRPr>
          </a:p>
          <a:p>
            <a:pPr indent="-338731" lvl="0" marL="457200" rtl="0" algn="l">
              <a:lnSpc>
                <a:spcPct val="107000"/>
              </a:lnSpc>
              <a:spcBef>
                <a:spcPts val="0"/>
              </a:spcBef>
              <a:spcAft>
                <a:spcPts val="0"/>
              </a:spcAft>
              <a:buClr>
                <a:schemeClr val="dk1"/>
              </a:buClr>
              <a:buSzPct val="100000"/>
              <a:buChar char="●"/>
            </a:pPr>
            <a:r>
              <a:rPr b="1" lang="en-IN" sz="5336">
                <a:solidFill>
                  <a:schemeClr val="dk1"/>
                </a:solidFill>
                <a:latin typeface="EB Garamond"/>
                <a:ea typeface="EB Garamond"/>
                <a:cs typeface="EB Garamond"/>
                <a:sym typeface="EB Garamond"/>
              </a:rPr>
              <a:t>Python libraries OpenCV and Kivy were used. </a:t>
            </a:r>
            <a:r>
              <a:rPr lang="en-IN" sz="5336">
                <a:solidFill>
                  <a:schemeClr val="dk1"/>
                </a:solidFill>
              </a:rPr>
              <a:t> </a:t>
            </a:r>
            <a:endParaRPr sz="5336">
              <a:solidFill>
                <a:schemeClr val="dk1"/>
              </a:solidFill>
            </a:endParaRPr>
          </a:p>
          <a:p>
            <a:pPr indent="0" lvl="0" marL="0" rtl="0" algn="l">
              <a:lnSpc>
                <a:spcPct val="107000"/>
              </a:lnSpc>
              <a:spcBef>
                <a:spcPts val="0"/>
              </a:spcBef>
              <a:spcAft>
                <a:spcPts val="0"/>
              </a:spcAft>
              <a:buNone/>
            </a:pPr>
            <a:r>
              <a:t/>
            </a:r>
            <a:endParaRPr b="1" sz="2135">
              <a:solidFill>
                <a:schemeClr val="dk1"/>
              </a:solidFill>
              <a:latin typeface="EB Garamond"/>
              <a:ea typeface="EB Garamond"/>
              <a:cs typeface="EB Garamond"/>
              <a:sym typeface="EB Garamond"/>
            </a:endParaRPr>
          </a:p>
          <a:p>
            <a:pPr indent="0" lvl="0" marL="0" marR="0" rtl="0" algn="l">
              <a:lnSpc>
                <a:spcPct val="150000"/>
              </a:lnSpc>
              <a:spcBef>
                <a:spcPts val="1400"/>
              </a:spcBef>
              <a:spcAft>
                <a:spcPts val="0"/>
              </a:spcAft>
              <a:buClr>
                <a:schemeClr val="accent1"/>
              </a:buClr>
              <a:buSzPct val="100000"/>
              <a:buFont typeface="Arial"/>
              <a:buNone/>
            </a:pPr>
            <a:r>
              <a:t/>
            </a:r>
            <a:endParaRPr b="1" i="0" sz="2400" u="none" cap="none" strike="noStrike">
              <a:solidFill>
                <a:schemeClr val="dk1"/>
              </a:solidFill>
              <a:latin typeface="Arial"/>
              <a:ea typeface="Arial"/>
              <a:cs typeface="Arial"/>
              <a:sym typeface="Arial"/>
            </a:endParaRPr>
          </a:p>
          <a:p>
            <a:pPr indent="-76200" lvl="0" marL="228600" marR="0" rtl="0" algn="l">
              <a:lnSpc>
                <a:spcPct val="150000"/>
              </a:lnSpc>
              <a:spcBef>
                <a:spcPts val="1000"/>
              </a:spcBef>
              <a:spcAft>
                <a:spcPts val="0"/>
              </a:spcAft>
              <a:buClr>
                <a:schemeClr val="accent1"/>
              </a:buClr>
              <a:buSzPct val="100000"/>
              <a:buFont typeface="Arial"/>
              <a:buNone/>
            </a:pPr>
            <a:r>
              <a:t/>
            </a:r>
            <a:endParaRPr b="1" i="0" sz="2400" u="none" cap="none" strike="noStrike">
              <a:solidFill>
                <a:schemeClr val="dk1"/>
              </a:solidFill>
              <a:latin typeface="Arial"/>
              <a:ea typeface="Arial"/>
              <a:cs typeface="Arial"/>
              <a:sym typeface="Arial"/>
            </a:endParaRPr>
          </a:p>
        </p:txBody>
      </p:sp>
      <p:sp>
        <p:nvSpPr>
          <p:cNvPr id="168" name="Google Shape;168;p5"/>
          <p:cNvSpPr txBox="1"/>
          <p:nvPr>
            <p:ph type="title"/>
          </p:nvPr>
        </p:nvSpPr>
        <p:spPr>
          <a:xfrm>
            <a:off x="454914" y="65251"/>
            <a:ext cx="6309516" cy="1120164"/>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5400"/>
              <a:buFont typeface="EB Garamond"/>
              <a:buNone/>
            </a:pPr>
            <a:r>
              <a:rPr b="1" lang="en-IN" sz="4000"/>
              <a:t>Literature Survey</a:t>
            </a:r>
            <a:endParaRPr b="1" sz="4000"/>
          </a:p>
        </p:txBody>
      </p:sp>
      <p:pic>
        <p:nvPicPr>
          <p:cNvPr id="169" name="Google Shape;169;p5"/>
          <p:cNvPicPr preferRelativeResize="0"/>
          <p:nvPr/>
        </p:nvPicPr>
        <p:blipFill>
          <a:blip r:embed="rId3">
            <a:alphaModFix/>
          </a:blip>
          <a:stretch>
            <a:fillRect/>
          </a:stretch>
        </p:blipFill>
        <p:spPr>
          <a:xfrm>
            <a:off x="575350" y="1230815"/>
            <a:ext cx="5322944" cy="2424686"/>
          </a:xfrm>
          <a:prstGeom prst="rect">
            <a:avLst/>
          </a:prstGeom>
          <a:noFill/>
          <a:ln>
            <a:noFill/>
          </a:ln>
        </p:spPr>
      </p:pic>
      <p:pic>
        <p:nvPicPr>
          <p:cNvPr id="170" name="Google Shape;170;p5"/>
          <p:cNvPicPr preferRelativeResize="0"/>
          <p:nvPr/>
        </p:nvPicPr>
        <p:blipFill>
          <a:blip r:embed="rId4">
            <a:alphaModFix/>
          </a:blip>
          <a:stretch>
            <a:fillRect/>
          </a:stretch>
        </p:blipFill>
        <p:spPr>
          <a:xfrm>
            <a:off x="6404075" y="1337825"/>
            <a:ext cx="5280575" cy="2317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6"/>
          <p:cNvSpPr txBox="1"/>
          <p:nvPr>
            <p:ph idx="4294967295" type="body"/>
          </p:nvPr>
        </p:nvSpPr>
        <p:spPr>
          <a:xfrm>
            <a:off x="6961675" y="3974066"/>
            <a:ext cx="4624507" cy="3148094"/>
          </a:xfrm>
          <a:prstGeom prst="rect">
            <a:avLst/>
          </a:prstGeom>
          <a:noFill/>
          <a:ln>
            <a:noFill/>
          </a:ln>
        </p:spPr>
        <p:txBody>
          <a:bodyPr anchorCtr="0" anchor="t" bIns="45700" lIns="91425" spcFirstLastPara="1" rIns="91425" wrap="square" tIns="45700">
            <a:noAutofit/>
          </a:bodyPr>
          <a:lstStyle/>
          <a:p>
            <a:pPr indent="0" lvl="0" marL="0" rtl="0" algn="ctr">
              <a:lnSpc>
                <a:spcPct val="150000"/>
              </a:lnSpc>
              <a:spcBef>
                <a:spcPts val="1000"/>
              </a:spcBef>
              <a:spcAft>
                <a:spcPts val="0"/>
              </a:spcAft>
              <a:buClr>
                <a:schemeClr val="dk1"/>
              </a:buClr>
              <a:buSzPts val="1600"/>
              <a:buNone/>
            </a:pPr>
            <a:r>
              <a:rPr b="1" lang="en-IN" sz="1900">
                <a:solidFill>
                  <a:srgbClr val="002060"/>
                </a:solidFill>
                <a:latin typeface="EB Garamond"/>
                <a:ea typeface="EB Garamond"/>
                <a:cs typeface="EB Garamond"/>
                <a:sym typeface="EB Garamond"/>
              </a:rPr>
              <a:t>An Efficient Approach for Detection and Speed Estimation of Moving Vehicles</a:t>
            </a:r>
            <a:r>
              <a:rPr b="1" lang="en-IN" sz="1900">
                <a:solidFill>
                  <a:srgbClr val="002060"/>
                </a:solidFill>
                <a:latin typeface="EB Garamond"/>
                <a:ea typeface="EB Garamond"/>
                <a:cs typeface="EB Garamond"/>
                <a:sym typeface="EB Garamond"/>
              </a:rPr>
              <a:t> [4]</a:t>
            </a:r>
            <a:endParaRPr sz="2900"/>
          </a:p>
          <a:p>
            <a:pPr indent="-349250" lvl="0" marL="457200" rtl="0" algn="l">
              <a:lnSpc>
                <a:spcPct val="107000"/>
              </a:lnSpc>
              <a:spcBef>
                <a:spcPts val="0"/>
              </a:spcBef>
              <a:spcAft>
                <a:spcPts val="0"/>
              </a:spcAft>
              <a:buClr>
                <a:schemeClr val="dk1"/>
              </a:buClr>
              <a:buSzPts val="1900"/>
              <a:buFont typeface="EB Garamond"/>
              <a:buChar char="•"/>
            </a:pPr>
            <a:r>
              <a:rPr b="1" lang="en-IN" sz="1700">
                <a:latin typeface="EB Garamond"/>
                <a:ea typeface="EB Garamond"/>
                <a:cs typeface="EB Garamond"/>
                <a:sym typeface="EB Garamond"/>
              </a:rPr>
              <a:t>Image acquisition, preprocessing and  background is modelled.</a:t>
            </a:r>
            <a:endParaRPr b="1" sz="1700">
              <a:latin typeface="EB Garamond"/>
              <a:ea typeface="EB Garamond"/>
              <a:cs typeface="EB Garamond"/>
              <a:sym typeface="EB Garamond"/>
            </a:endParaRPr>
          </a:p>
          <a:p>
            <a:pPr indent="-349250" lvl="0" marL="457200" rtl="0" algn="l">
              <a:lnSpc>
                <a:spcPct val="107000"/>
              </a:lnSpc>
              <a:spcBef>
                <a:spcPts val="0"/>
              </a:spcBef>
              <a:spcAft>
                <a:spcPts val="0"/>
              </a:spcAft>
              <a:buClr>
                <a:schemeClr val="dk1"/>
              </a:buClr>
              <a:buSzPts val="1900"/>
              <a:buFont typeface="EB Garamond"/>
              <a:buChar char="•"/>
            </a:pPr>
            <a:r>
              <a:rPr b="1" lang="en-IN" sz="1700">
                <a:latin typeface="EB Garamond"/>
                <a:ea typeface="EB Garamond"/>
                <a:cs typeface="EB Garamond"/>
                <a:sym typeface="EB Garamond"/>
              </a:rPr>
              <a:t>Camera calibration </a:t>
            </a:r>
            <a:r>
              <a:rPr b="1" lang="en-IN" sz="1700">
                <a:latin typeface="EB Garamond"/>
                <a:ea typeface="EB Garamond"/>
                <a:cs typeface="EB Garamond"/>
                <a:sym typeface="EB Garamond"/>
              </a:rPr>
              <a:t>is used to map the r</a:t>
            </a:r>
            <a:r>
              <a:rPr b="1" lang="en-IN" sz="1700">
                <a:latin typeface="EB Garamond"/>
                <a:ea typeface="EB Garamond"/>
                <a:cs typeface="EB Garamond"/>
                <a:sym typeface="EB Garamond"/>
              </a:rPr>
              <a:t>elationship with real world.</a:t>
            </a:r>
            <a:endParaRPr b="1" sz="1700">
              <a:latin typeface="EB Garamond"/>
              <a:ea typeface="EB Garamond"/>
              <a:cs typeface="EB Garamond"/>
              <a:sym typeface="EB Garamond"/>
            </a:endParaRPr>
          </a:p>
          <a:p>
            <a:pPr indent="-349250" lvl="0" marL="457200" rtl="0" algn="l">
              <a:lnSpc>
                <a:spcPct val="107000"/>
              </a:lnSpc>
              <a:spcBef>
                <a:spcPts val="0"/>
              </a:spcBef>
              <a:spcAft>
                <a:spcPts val="0"/>
              </a:spcAft>
              <a:buClr>
                <a:schemeClr val="dk1"/>
              </a:buClr>
              <a:buSzPts val="1900"/>
              <a:buFont typeface="EB Garamond"/>
              <a:buChar char="•"/>
            </a:pPr>
            <a:r>
              <a:rPr b="1" lang="en-IN" sz="1700">
                <a:latin typeface="EB Garamond"/>
                <a:ea typeface="EB Garamond"/>
                <a:cs typeface="EB Garamond"/>
                <a:sym typeface="EB Garamond"/>
              </a:rPr>
              <a:t>Region of interest.</a:t>
            </a:r>
            <a:endParaRPr b="1" sz="1700">
              <a:latin typeface="EB Garamond"/>
              <a:ea typeface="EB Garamond"/>
              <a:cs typeface="EB Garamond"/>
              <a:sym typeface="EB Garamond"/>
            </a:endParaRPr>
          </a:p>
          <a:p>
            <a:pPr indent="-349250" lvl="0" marL="457200" rtl="0" algn="l">
              <a:lnSpc>
                <a:spcPct val="107000"/>
              </a:lnSpc>
              <a:spcBef>
                <a:spcPts val="0"/>
              </a:spcBef>
              <a:spcAft>
                <a:spcPts val="0"/>
              </a:spcAft>
              <a:buClr>
                <a:schemeClr val="dk1"/>
              </a:buClr>
              <a:buSzPts val="1900"/>
              <a:buFont typeface="EB Garamond"/>
              <a:buChar char="•"/>
            </a:pPr>
            <a:r>
              <a:rPr b="1" lang="en-IN" sz="1700">
                <a:latin typeface="EB Garamond"/>
                <a:ea typeface="EB Garamond"/>
                <a:cs typeface="EB Garamond"/>
                <a:sym typeface="EB Garamond"/>
              </a:rPr>
              <a:t>S = d*f/n </a:t>
            </a:r>
            <a:endParaRPr b="1" sz="2000">
              <a:latin typeface="EB Garamond"/>
              <a:ea typeface="EB Garamond"/>
              <a:cs typeface="EB Garamond"/>
              <a:sym typeface="EB Garamond"/>
            </a:endParaRPr>
          </a:p>
        </p:txBody>
      </p:sp>
      <p:sp>
        <p:nvSpPr>
          <p:cNvPr id="176" name="Google Shape;176;p6"/>
          <p:cNvSpPr txBox="1"/>
          <p:nvPr>
            <p:ph type="title"/>
          </p:nvPr>
        </p:nvSpPr>
        <p:spPr>
          <a:xfrm>
            <a:off x="591545" y="8856"/>
            <a:ext cx="6309516" cy="1120164"/>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5400"/>
              <a:buFont typeface="EB Garamond"/>
              <a:buNone/>
            </a:pPr>
            <a:r>
              <a:rPr b="1" lang="en-IN" sz="4000"/>
              <a:t>Literature Survey</a:t>
            </a:r>
            <a:endParaRPr b="1" sz="4000"/>
          </a:p>
        </p:txBody>
      </p:sp>
      <p:sp>
        <p:nvSpPr>
          <p:cNvPr id="177" name="Google Shape;177;p6"/>
          <p:cNvSpPr txBox="1"/>
          <p:nvPr/>
        </p:nvSpPr>
        <p:spPr>
          <a:xfrm>
            <a:off x="1134067" y="4106041"/>
            <a:ext cx="4729405" cy="2659626"/>
          </a:xfrm>
          <a:prstGeom prst="rect">
            <a:avLst/>
          </a:prstGeom>
          <a:noFill/>
          <a:ln>
            <a:noFill/>
          </a:ln>
        </p:spPr>
        <p:txBody>
          <a:bodyPr anchorCtr="0" anchor="t" bIns="45700" lIns="91425" spcFirstLastPara="1" rIns="91425" wrap="square" tIns="45700">
            <a:noAutofit/>
          </a:bodyPr>
          <a:lstStyle/>
          <a:p>
            <a:pPr indent="0" lvl="0" marL="0" marR="0" rtl="0" algn="ctr">
              <a:lnSpc>
                <a:spcPct val="130000"/>
              </a:lnSpc>
              <a:spcBef>
                <a:spcPts val="0"/>
              </a:spcBef>
              <a:spcAft>
                <a:spcPts val="0"/>
              </a:spcAft>
              <a:buClr>
                <a:schemeClr val="accent1"/>
              </a:buClr>
              <a:buSzPts val="1360"/>
              <a:buFont typeface="Arial"/>
              <a:buNone/>
            </a:pPr>
            <a:r>
              <a:rPr b="1" lang="en-IN" sz="1629">
                <a:solidFill>
                  <a:srgbClr val="002060"/>
                </a:solidFill>
                <a:latin typeface="EB Garamond"/>
                <a:ea typeface="EB Garamond"/>
                <a:cs typeface="EB Garamond"/>
                <a:sym typeface="EB Garamond"/>
              </a:rPr>
              <a:t>Vehicle speed measurement model for video-based systems</a:t>
            </a:r>
            <a:r>
              <a:rPr b="1" i="0" lang="en-IN" sz="1629" u="none" cap="none" strike="noStrike">
                <a:solidFill>
                  <a:srgbClr val="002060"/>
                </a:solidFill>
                <a:latin typeface="EB Garamond"/>
                <a:ea typeface="EB Garamond"/>
                <a:cs typeface="EB Garamond"/>
                <a:sym typeface="EB Garamond"/>
              </a:rPr>
              <a:t> [3] </a:t>
            </a:r>
            <a:endParaRPr b="1" i="0" sz="1629" u="none" cap="none" strike="noStrike">
              <a:solidFill>
                <a:srgbClr val="002060"/>
              </a:solidFill>
              <a:latin typeface="EB Garamond"/>
              <a:ea typeface="EB Garamond"/>
              <a:cs typeface="EB Garamond"/>
              <a:sym typeface="EB Garamond"/>
            </a:endParaRPr>
          </a:p>
          <a:p>
            <a:pPr indent="-338455" lvl="0" marL="457200" rtl="0" algn="l">
              <a:lnSpc>
                <a:spcPct val="87000"/>
              </a:lnSpc>
              <a:spcBef>
                <a:spcPts val="0"/>
              </a:spcBef>
              <a:spcAft>
                <a:spcPts val="0"/>
              </a:spcAft>
              <a:buSzPts val="1730"/>
              <a:buFont typeface="EB Garamond"/>
              <a:buChar char="•"/>
            </a:pPr>
            <a:r>
              <a:rPr b="1" lang="en-IN" sz="1729">
                <a:solidFill>
                  <a:schemeClr val="dk1"/>
                </a:solidFill>
                <a:latin typeface="EB Garamond"/>
                <a:ea typeface="EB Garamond"/>
                <a:cs typeface="EB Garamond"/>
                <a:sym typeface="EB Garamond"/>
              </a:rPr>
              <a:t>Foreground, BG separation. Gaussian Mixture Model.</a:t>
            </a:r>
            <a:endParaRPr b="1" sz="1729">
              <a:solidFill>
                <a:schemeClr val="dk1"/>
              </a:solidFill>
              <a:latin typeface="EB Garamond"/>
              <a:ea typeface="EB Garamond"/>
              <a:cs typeface="EB Garamond"/>
              <a:sym typeface="EB Garamond"/>
            </a:endParaRPr>
          </a:p>
          <a:p>
            <a:pPr indent="-338455" lvl="0" marL="457200" rtl="0" algn="l">
              <a:lnSpc>
                <a:spcPct val="87000"/>
              </a:lnSpc>
              <a:spcBef>
                <a:spcPts val="0"/>
              </a:spcBef>
              <a:spcAft>
                <a:spcPts val="0"/>
              </a:spcAft>
              <a:buClr>
                <a:schemeClr val="dk1"/>
              </a:buClr>
              <a:buSzPts val="1730"/>
              <a:buFont typeface="EB Garamond"/>
              <a:buChar char="•"/>
            </a:pPr>
            <a:r>
              <a:rPr b="1" lang="en-IN" sz="1729">
                <a:solidFill>
                  <a:schemeClr val="dk1"/>
                </a:solidFill>
                <a:latin typeface="EB Garamond"/>
                <a:ea typeface="EB Garamond"/>
                <a:cs typeface="EB Garamond"/>
                <a:sym typeface="EB Garamond"/>
              </a:rPr>
              <a:t>The detection distance is directly proportional to the vehicle’s speed and inversely proportional to the camera’s frame rate.</a:t>
            </a:r>
            <a:endParaRPr b="1" sz="1729">
              <a:solidFill>
                <a:schemeClr val="dk1"/>
              </a:solidFill>
              <a:latin typeface="EB Garamond"/>
              <a:ea typeface="EB Garamond"/>
              <a:cs typeface="EB Garamond"/>
              <a:sym typeface="EB Garamond"/>
            </a:endParaRPr>
          </a:p>
          <a:p>
            <a:pPr indent="-338455" lvl="0" marL="457200" rtl="0" algn="l">
              <a:lnSpc>
                <a:spcPct val="87000"/>
              </a:lnSpc>
              <a:spcBef>
                <a:spcPts val="0"/>
              </a:spcBef>
              <a:spcAft>
                <a:spcPts val="0"/>
              </a:spcAft>
              <a:buClr>
                <a:schemeClr val="dk1"/>
              </a:buClr>
              <a:buSzPts val="1730"/>
              <a:buFont typeface="EB Garamond"/>
              <a:buChar char="•"/>
            </a:pPr>
            <a:r>
              <a:rPr b="1" lang="en-IN" sz="1729">
                <a:solidFill>
                  <a:schemeClr val="dk1"/>
                </a:solidFill>
                <a:latin typeface="EB Garamond"/>
                <a:ea typeface="EB Garamond"/>
                <a:cs typeface="EB Garamond"/>
                <a:sym typeface="EB Garamond"/>
              </a:rPr>
              <a:t>An average error of 1.77 %.</a:t>
            </a:r>
            <a:endParaRPr b="1" sz="1729">
              <a:solidFill>
                <a:schemeClr val="dk1"/>
              </a:solidFill>
              <a:latin typeface="EB Garamond"/>
              <a:ea typeface="EB Garamond"/>
              <a:cs typeface="EB Garamond"/>
              <a:sym typeface="EB Garamond"/>
            </a:endParaRPr>
          </a:p>
          <a:p>
            <a:pPr indent="-76200" lvl="0" marL="228600" marR="0" rtl="0" algn="l">
              <a:lnSpc>
                <a:spcPct val="130000"/>
              </a:lnSpc>
              <a:spcBef>
                <a:spcPts val="1000"/>
              </a:spcBef>
              <a:spcAft>
                <a:spcPts val="0"/>
              </a:spcAft>
              <a:buClr>
                <a:schemeClr val="accent1"/>
              </a:buClr>
              <a:buSzPts val="2040"/>
              <a:buFont typeface="Arial"/>
              <a:buNone/>
            </a:pPr>
            <a:r>
              <a:t/>
            </a:r>
            <a:endParaRPr b="1" i="0" sz="2040" u="none" cap="none" strike="noStrike">
              <a:solidFill>
                <a:schemeClr val="dk1"/>
              </a:solidFill>
              <a:latin typeface="Arial"/>
              <a:ea typeface="Arial"/>
              <a:cs typeface="Arial"/>
              <a:sym typeface="Arial"/>
            </a:endParaRPr>
          </a:p>
        </p:txBody>
      </p:sp>
      <p:pic>
        <p:nvPicPr>
          <p:cNvPr id="178" name="Google Shape;178;p6"/>
          <p:cNvPicPr preferRelativeResize="0"/>
          <p:nvPr/>
        </p:nvPicPr>
        <p:blipFill>
          <a:blip r:embed="rId3">
            <a:alphaModFix/>
          </a:blip>
          <a:stretch>
            <a:fillRect/>
          </a:stretch>
        </p:blipFill>
        <p:spPr>
          <a:xfrm>
            <a:off x="1285125" y="1281425"/>
            <a:ext cx="4288875" cy="2672224"/>
          </a:xfrm>
          <a:prstGeom prst="rect">
            <a:avLst/>
          </a:prstGeom>
          <a:noFill/>
          <a:ln>
            <a:noFill/>
          </a:ln>
        </p:spPr>
      </p:pic>
      <p:pic>
        <p:nvPicPr>
          <p:cNvPr id="179" name="Google Shape;179;p6"/>
          <p:cNvPicPr preferRelativeResize="0"/>
          <p:nvPr/>
        </p:nvPicPr>
        <p:blipFill>
          <a:blip r:embed="rId4">
            <a:alphaModFix/>
          </a:blip>
          <a:stretch>
            <a:fillRect/>
          </a:stretch>
        </p:blipFill>
        <p:spPr>
          <a:xfrm>
            <a:off x="6800275" y="1281425"/>
            <a:ext cx="4288875" cy="2659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7"/>
          <p:cNvSpPr txBox="1"/>
          <p:nvPr/>
        </p:nvSpPr>
        <p:spPr>
          <a:xfrm>
            <a:off x="876693" y="3796486"/>
            <a:ext cx="5219307" cy="2474186"/>
          </a:xfrm>
          <a:prstGeom prst="rect">
            <a:avLst/>
          </a:prstGeom>
          <a:noFill/>
          <a:ln>
            <a:noFill/>
          </a:ln>
        </p:spPr>
        <p:txBody>
          <a:bodyPr anchorCtr="0" anchor="t" bIns="45700" lIns="91425" spcFirstLastPara="1" rIns="91425" wrap="square" tIns="45700">
            <a:noAutofit/>
          </a:bodyPr>
          <a:lstStyle/>
          <a:p>
            <a:pPr indent="0" lvl="0" marL="0" marR="0" rtl="0" algn="ctr">
              <a:lnSpc>
                <a:spcPct val="140000"/>
              </a:lnSpc>
              <a:spcBef>
                <a:spcPts val="0"/>
              </a:spcBef>
              <a:spcAft>
                <a:spcPts val="0"/>
              </a:spcAft>
              <a:buClr>
                <a:srgbClr val="000000"/>
              </a:buClr>
              <a:buSzPts val="1800"/>
              <a:buFont typeface="Arial"/>
              <a:buNone/>
            </a:pPr>
            <a:r>
              <a:rPr b="1" lang="en-IN" sz="1800">
                <a:solidFill>
                  <a:srgbClr val="002060"/>
                </a:solidFill>
                <a:latin typeface="EB Garamond"/>
                <a:ea typeface="EB Garamond"/>
                <a:cs typeface="EB Garamond"/>
                <a:sym typeface="EB Garamond"/>
              </a:rPr>
              <a:t>Development of Automated Technique for Vehicle Speed Estimation and Tracking in Video Stream </a:t>
            </a:r>
            <a:r>
              <a:rPr b="1" i="0" lang="en-IN" sz="1800" u="none" cap="none" strike="noStrike">
                <a:solidFill>
                  <a:srgbClr val="002060"/>
                </a:solidFill>
                <a:latin typeface="EB Garamond"/>
                <a:ea typeface="EB Garamond"/>
                <a:cs typeface="EB Garamond"/>
                <a:sym typeface="EB Garamond"/>
              </a:rPr>
              <a:t>[5]</a:t>
            </a:r>
            <a:endParaRPr b="0" i="0" u="none" cap="none" strike="noStrike">
              <a:solidFill>
                <a:srgbClr val="000000"/>
              </a:solidFill>
              <a:latin typeface="Arial"/>
              <a:ea typeface="Arial"/>
              <a:cs typeface="Arial"/>
              <a:sym typeface="Arial"/>
            </a:endParaRPr>
          </a:p>
          <a:p>
            <a:pPr indent="-311150" lvl="0" marL="285750" marR="0" rtl="0" algn="l">
              <a:lnSpc>
                <a:spcPct val="140000"/>
              </a:lnSpc>
              <a:spcBef>
                <a:spcPts val="0"/>
              </a:spcBef>
              <a:spcAft>
                <a:spcPts val="0"/>
              </a:spcAft>
              <a:buClr>
                <a:srgbClr val="000000"/>
              </a:buClr>
              <a:buSzPts val="2000"/>
              <a:buFont typeface="EB Garamond"/>
              <a:buChar char="•"/>
            </a:pPr>
            <a:r>
              <a:rPr b="1" lang="en-IN" sz="1800">
                <a:latin typeface="EB Garamond"/>
                <a:ea typeface="EB Garamond"/>
                <a:cs typeface="EB Garamond"/>
                <a:sym typeface="EB Garamond"/>
              </a:rPr>
              <a:t>Background modeling, foreground detection.</a:t>
            </a:r>
            <a:endParaRPr b="1" sz="1800">
              <a:latin typeface="EB Garamond"/>
              <a:ea typeface="EB Garamond"/>
              <a:cs typeface="EB Garamond"/>
              <a:sym typeface="EB Garamond"/>
            </a:endParaRPr>
          </a:p>
          <a:p>
            <a:pPr indent="-311150" lvl="0" marL="285750" marR="0" rtl="0" algn="l">
              <a:lnSpc>
                <a:spcPct val="140000"/>
              </a:lnSpc>
              <a:spcBef>
                <a:spcPts val="0"/>
              </a:spcBef>
              <a:spcAft>
                <a:spcPts val="0"/>
              </a:spcAft>
              <a:buClr>
                <a:srgbClr val="000000"/>
              </a:buClr>
              <a:buSzPts val="2000"/>
              <a:buFont typeface="EB Garamond"/>
              <a:buChar char="•"/>
            </a:pPr>
            <a:r>
              <a:rPr b="1" lang="en-IN" sz="1800">
                <a:latin typeface="EB Garamond"/>
                <a:ea typeface="EB Garamond"/>
                <a:cs typeface="EB Garamond"/>
                <a:sym typeface="EB Garamond"/>
              </a:rPr>
              <a:t>Vehicle tracking/Blob detection through all frames.</a:t>
            </a:r>
            <a:endParaRPr b="1" sz="1800">
              <a:latin typeface="EB Garamond"/>
              <a:ea typeface="EB Garamond"/>
              <a:cs typeface="EB Garamond"/>
              <a:sym typeface="EB Garamond"/>
            </a:endParaRPr>
          </a:p>
          <a:p>
            <a:pPr indent="-285750" lvl="0" marL="285750" marR="0" rtl="0" algn="l">
              <a:lnSpc>
                <a:spcPct val="140000"/>
              </a:lnSpc>
              <a:spcBef>
                <a:spcPts val="0"/>
              </a:spcBef>
              <a:spcAft>
                <a:spcPts val="0"/>
              </a:spcAft>
              <a:buClr>
                <a:srgbClr val="000000"/>
              </a:buClr>
              <a:buSzPts val="1600"/>
              <a:buFont typeface="Arial"/>
              <a:buChar char="•"/>
            </a:pPr>
            <a:r>
              <a:rPr b="1" lang="en-IN" sz="1800">
                <a:latin typeface="EB Garamond"/>
                <a:ea typeface="EB Garamond"/>
                <a:cs typeface="EB Garamond"/>
                <a:sym typeface="EB Garamond"/>
              </a:rPr>
              <a:t> Speed Calculation/Number of frames, frame rate &amp;  distance traversed by vehicle.</a:t>
            </a:r>
            <a:r>
              <a:rPr lang="en-IN" sz="1500"/>
              <a:t> </a:t>
            </a:r>
            <a:endParaRPr b="0" i="0" sz="1500" u="none" cap="none" strike="noStrike">
              <a:solidFill>
                <a:srgbClr val="000000"/>
              </a:solidFill>
              <a:latin typeface="Arial"/>
              <a:ea typeface="Arial"/>
              <a:cs typeface="Arial"/>
              <a:sym typeface="Arial"/>
            </a:endParaRPr>
          </a:p>
          <a:p>
            <a:pPr indent="-184150" lvl="0" marL="285750" marR="0" rtl="0" algn="l">
              <a:lnSpc>
                <a:spcPct val="140000"/>
              </a:lnSpc>
              <a:spcBef>
                <a:spcPts val="0"/>
              </a:spcBef>
              <a:spcAft>
                <a:spcPts val="0"/>
              </a:spcAft>
              <a:buClr>
                <a:schemeClr val="accent1"/>
              </a:buClr>
              <a:buSzPts val="16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7"/>
          <p:cNvSpPr txBox="1"/>
          <p:nvPr/>
        </p:nvSpPr>
        <p:spPr>
          <a:xfrm>
            <a:off x="6476214" y="3796486"/>
            <a:ext cx="5355448" cy="3203313"/>
          </a:xfrm>
          <a:prstGeom prst="rect">
            <a:avLst/>
          </a:prstGeom>
          <a:no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Clr>
                <a:srgbClr val="000000"/>
              </a:buClr>
              <a:buSzPts val="1800"/>
              <a:buFont typeface="Arial"/>
              <a:buNone/>
            </a:pPr>
            <a:r>
              <a:rPr b="1" lang="en-IN" sz="1800">
                <a:solidFill>
                  <a:srgbClr val="002060"/>
                </a:solidFill>
                <a:latin typeface="EB Garamond"/>
                <a:ea typeface="EB Garamond"/>
                <a:cs typeface="EB Garamond"/>
                <a:sym typeface="EB Garamond"/>
              </a:rPr>
              <a:t>Vehicle</a:t>
            </a:r>
            <a:r>
              <a:rPr b="1" lang="en-IN" sz="1800">
                <a:solidFill>
                  <a:srgbClr val="002060"/>
                </a:solidFill>
                <a:latin typeface="EB Garamond"/>
                <a:ea typeface="EB Garamond"/>
                <a:cs typeface="EB Garamond"/>
                <a:sym typeface="EB Garamond"/>
              </a:rPr>
              <a:t> Tracking and Speed Estimation of Moving Vehicles for Traffic Surveillance Applications</a:t>
            </a:r>
            <a:r>
              <a:rPr b="1" lang="en-IN" sz="1800">
                <a:solidFill>
                  <a:srgbClr val="002060"/>
                </a:solidFill>
                <a:latin typeface="EB Garamond"/>
                <a:ea typeface="EB Garamond"/>
                <a:cs typeface="EB Garamond"/>
                <a:sym typeface="EB Garamond"/>
              </a:rPr>
              <a:t> </a:t>
            </a:r>
            <a:r>
              <a:rPr b="1" i="0" lang="en-IN" sz="1800" u="none" cap="none" strike="noStrike">
                <a:solidFill>
                  <a:srgbClr val="002060"/>
                </a:solidFill>
                <a:latin typeface="EB Garamond"/>
                <a:ea typeface="EB Garamond"/>
                <a:cs typeface="EB Garamond"/>
                <a:sym typeface="EB Garamond"/>
              </a:rPr>
              <a:t> [6]</a:t>
            </a:r>
            <a:endParaRPr b="1" i="0" sz="1800" u="none" cap="none" strike="noStrike">
              <a:solidFill>
                <a:srgbClr val="002060"/>
              </a:solidFill>
              <a:latin typeface="EB Garamond"/>
              <a:ea typeface="EB Garamond"/>
              <a:cs typeface="EB Garamond"/>
              <a:sym typeface="EB Garamond"/>
            </a:endParaRPr>
          </a:p>
          <a:p>
            <a:pPr indent="-457200" lvl="0" marL="457200" marR="0" rtl="0" algn="l">
              <a:lnSpc>
                <a:spcPct val="150000"/>
              </a:lnSpc>
              <a:spcBef>
                <a:spcPts val="0"/>
              </a:spcBef>
              <a:spcAft>
                <a:spcPts val="0"/>
              </a:spcAft>
              <a:buClr>
                <a:schemeClr val="dk1"/>
              </a:buClr>
              <a:buSzPts val="1600"/>
              <a:buFont typeface="Arial"/>
              <a:buChar char="•"/>
            </a:pPr>
            <a:r>
              <a:rPr b="1" lang="en-IN" sz="1800">
                <a:solidFill>
                  <a:schemeClr val="dk1"/>
                </a:solidFill>
                <a:latin typeface="EB Garamond"/>
                <a:ea typeface="EB Garamond"/>
                <a:cs typeface="EB Garamond"/>
                <a:sym typeface="EB Garamond"/>
              </a:rPr>
              <a:t>Background subtraction using Mixture of Gaussian</a:t>
            </a:r>
            <a:endParaRPr b="1" sz="1800">
              <a:solidFill>
                <a:schemeClr val="dk1"/>
              </a:solidFill>
              <a:latin typeface="EB Garamond"/>
              <a:ea typeface="EB Garamond"/>
              <a:cs typeface="EB Garamond"/>
              <a:sym typeface="EB Garamond"/>
            </a:endParaRPr>
          </a:p>
          <a:p>
            <a:pPr indent="-469900" lvl="0" marL="457200" marR="0" rtl="0" algn="l">
              <a:lnSpc>
                <a:spcPct val="150000"/>
              </a:lnSpc>
              <a:spcBef>
                <a:spcPts val="0"/>
              </a:spcBef>
              <a:spcAft>
                <a:spcPts val="0"/>
              </a:spcAft>
              <a:buClr>
                <a:schemeClr val="dk1"/>
              </a:buClr>
              <a:buSzPts val="1800"/>
              <a:buFont typeface="EB Garamond"/>
              <a:buChar char="•"/>
            </a:pPr>
            <a:r>
              <a:rPr b="1" lang="en-IN" sz="1800">
                <a:solidFill>
                  <a:schemeClr val="dk1"/>
                </a:solidFill>
                <a:latin typeface="EB Garamond"/>
                <a:ea typeface="EB Garamond"/>
                <a:cs typeface="EB Garamond"/>
                <a:sym typeface="EB Garamond"/>
              </a:rPr>
              <a:t> Feature extraction using Shi-Tomasi technique</a:t>
            </a:r>
            <a:endParaRPr b="1" sz="1800">
              <a:solidFill>
                <a:schemeClr val="dk1"/>
              </a:solidFill>
              <a:latin typeface="EB Garamond"/>
              <a:ea typeface="EB Garamond"/>
              <a:cs typeface="EB Garamond"/>
              <a:sym typeface="EB Garamond"/>
            </a:endParaRPr>
          </a:p>
          <a:p>
            <a:pPr indent="-469900" lvl="0" marL="457200" marR="0" rtl="0" algn="l">
              <a:lnSpc>
                <a:spcPct val="150000"/>
              </a:lnSpc>
              <a:spcBef>
                <a:spcPts val="0"/>
              </a:spcBef>
              <a:spcAft>
                <a:spcPts val="0"/>
              </a:spcAft>
              <a:buClr>
                <a:schemeClr val="dk1"/>
              </a:buClr>
              <a:buSzPts val="1800"/>
              <a:buFont typeface="EB Garamond"/>
              <a:buChar char="•"/>
            </a:pPr>
            <a:r>
              <a:rPr b="1" lang="en-IN" sz="1800">
                <a:solidFill>
                  <a:schemeClr val="dk1"/>
                </a:solidFill>
                <a:latin typeface="EB Garamond"/>
                <a:ea typeface="EB Garamond"/>
                <a:cs typeface="EB Garamond"/>
                <a:sym typeface="EB Garamond"/>
              </a:rPr>
              <a:t>Speed/considering the centroid at each instance of a frame and distance will be calculated</a:t>
            </a:r>
            <a:endParaRPr b="1" sz="1800">
              <a:solidFill>
                <a:schemeClr val="dk1"/>
              </a:solidFill>
              <a:latin typeface="EB Garamond"/>
              <a:ea typeface="EB Garamond"/>
              <a:cs typeface="EB Garamond"/>
              <a:sym typeface="EB Garamond"/>
            </a:endParaRPr>
          </a:p>
        </p:txBody>
      </p:sp>
      <p:sp>
        <p:nvSpPr>
          <p:cNvPr id="186" name="Google Shape;186;p7"/>
          <p:cNvSpPr txBox="1"/>
          <p:nvPr>
            <p:ph type="title"/>
          </p:nvPr>
        </p:nvSpPr>
        <p:spPr>
          <a:xfrm>
            <a:off x="591545" y="8856"/>
            <a:ext cx="6309516" cy="1120164"/>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5400"/>
              <a:buFont typeface="EB Garamond"/>
              <a:buNone/>
            </a:pPr>
            <a:r>
              <a:rPr b="1" lang="en-IN" sz="4000"/>
              <a:t>Literature Survey</a:t>
            </a:r>
            <a:endParaRPr b="1" sz="4000"/>
          </a:p>
        </p:txBody>
      </p:sp>
      <p:pic>
        <p:nvPicPr>
          <p:cNvPr id="187" name="Google Shape;187;p7"/>
          <p:cNvPicPr preferRelativeResize="0"/>
          <p:nvPr/>
        </p:nvPicPr>
        <p:blipFill>
          <a:blip r:embed="rId3">
            <a:alphaModFix/>
          </a:blip>
          <a:stretch>
            <a:fillRect/>
          </a:stretch>
        </p:blipFill>
        <p:spPr>
          <a:xfrm>
            <a:off x="1236088" y="1184513"/>
            <a:ext cx="4500525" cy="2556475"/>
          </a:xfrm>
          <a:prstGeom prst="rect">
            <a:avLst/>
          </a:prstGeom>
          <a:noFill/>
          <a:ln>
            <a:noFill/>
          </a:ln>
        </p:spPr>
      </p:pic>
      <p:pic>
        <p:nvPicPr>
          <p:cNvPr id="188" name="Google Shape;188;p7"/>
          <p:cNvPicPr preferRelativeResize="0"/>
          <p:nvPr/>
        </p:nvPicPr>
        <p:blipFill>
          <a:blip r:embed="rId4">
            <a:alphaModFix/>
          </a:blip>
          <a:stretch>
            <a:fillRect/>
          </a:stretch>
        </p:blipFill>
        <p:spPr>
          <a:xfrm>
            <a:off x="6788850" y="1169875"/>
            <a:ext cx="4500524" cy="24742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2" name="Shape 192"/>
        <p:cNvGrpSpPr/>
        <p:nvPr/>
      </p:nvGrpSpPr>
      <p:grpSpPr>
        <a:xfrm>
          <a:off x="0" y="0"/>
          <a:ext cx="0" cy="0"/>
          <a:chOff x="0" y="0"/>
          <a:chExt cx="0" cy="0"/>
        </a:xfrm>
      </p:grpSpPr>
      <p:sp>
        <p:nvSpPr>
          <p:cNvPr id="193" name="Google Shape;193;p8"/>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194" name="Google Shape;194;p8"/>
          <p:cNvSpPr/>
          <p:nvPr/>
        </p:nvSpPr>
        <p:spPr>
          <a:xfrm>
            <a:off x="0" y="0"/>
            <a:ext cx="12188952" cy="6858000"/>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grpSp>
        <p:nvGrpSpPr>
          <p:cNvPr id="195" name="Google Shape;195;p8"/>
          <p:cNvGrpSpPr/>
          <p:nvPr/>
        </p:nvGrpSpPr>
        <p:grpSpPr>
          <a:xfrm flipH="1" rot="10800000">
            <a:off x="3048" y="1"/>
            <a:ext cx="5236971" cy="6858000"/>
            <a:chOff x="20829" y="0"/>
            <a:chExt cx="5236971" cy="6858000"/>
          </a:xfrm>
        </p:grpSpPr>
        <p:pic>
          <p:nvPicPr>
            <p:cNvPr id="196" name="Google Shape;196;p8"/>
            <p:cNvPicPr preferRelativeResize="0"/>
            <p:nvPr/>
          </p:nvPicPr>
          <p:blipFill rotWithShape="1">
            <a:blip r:embed="rId3">
              <a:alphaModFix amt="10000"/>
            </a:blip>
            <a:srcRect b="0" l="0" r="0" t="0"/>
            <a:stretch/>
          </p:blipFill>
          <p:spPr>
            <a:xfrm>
              <a:off x="20829" y="692703"/>
              <a:ext cx="5236971" cy="6165297"/>
            </a:xfrm>
            <a:prstGeom prst="rect">
              <a:avLst/>
            </a:prstGeom>
            <a:noFill/>
            <a:ln>
              <a:noFill/>
            </a:ln>
          </p:spPr>
        </p:pic>
        <p:pic>
          <p:nvPicPr>
            <p:cNvPr id="197" name="Google Shape;197;p8"/>
            <p:cNvPicPr preferRelativeResize="0"/>
            <p:nvPr/>
          </p:nvPicPr>
          <p:blipFill rotWithShape="1">
            <a:blip r:embed="rId3">
              <a:alphaModFix amt="10000"/>
            </a:blip>
            <a:srcRect b="19117" l="19154" r="0" t="0"/>
            <a:stretch/>
          </p:blipFill>
          <p:spPr>
            <a:xfrm rot="5400000">
              <a:off x="393956" y="-373126"/>
              <a:ext cx="4197222" cy="4943475"/>
            </a:xfrm>
            <a:prstGeom prst="rect">
              <a:avLst/>
            </a:prstGeom>
            <a:noFill/>
            <a:ln>
              <a:noFill/>
            </a:ln>
          </p:spPr>
        </p:pic>
      </p:grpSp>
      <p:sp>
        <p:nvSpPr>
          <p:cNvPr id="198" name="Google Shape;198;p8"/>
          <p:cNvSpPr txBox="1"/>
          <p:nvPr>
            <p:ph type="title"/>
          </p:nvPr>
        </p:nvSpPr>
        <p:spPr>
          <a:xfrm>
            <a:off x="838201" y="559813"/>
            <a:ext cx="3352799" cy="5577934"/>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4000"/>
              <a:buFont typeface="EB Garamond"/>
              <a:buNone/>
            </a:pPr>
            <a:r>
              <a:rPr b="1" lang="en-IN" sz="4000"/>
              <a:t>Research Gap</a:t>
            </a:r>
            <a:endParaRPr b="1" sz="4000"/>
          </a:p>
        </p:txBody>
      </p:sp>
      <p:grpSp>
        <p:nvGrpSpPr>
          <p:cNvPr id="199" name="Google Shape;199;p8"/>
          <p:cNvGrpSpPr/>
          <p:nvPr/>
        </p:nvGrpSpPr>
        <p:grpSpPr>
          <a:xfrm>
            <a:off x="4946524" y="940036"/>
            <a:ext cx="7005035" cy="5260878"/>
            <a:chOff x="-1259" y="-277949"/>
            <a:chExt cx="7005035" cy="6120839"/>
          </a:xfrm>
        </p:grpSpPr>
        <p:sp>
          <p:nvSpPr>
            <p:cNvPr id="200" name="Google Shape;200;p8"/>
            <p:cNvSpPr/>
            <p:nvPr/>
          </p:nvSpPr>
          <p:spPr>
            <a:xfrm>
              <a:off x="1927918" y="713"/>
              <a:ext cx="5075858" cy="1669193"/>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8"/>
            <p:cNvSpPr txBox="1"/>
            <p:nvPr/>
          </p:nvSpPr>
          <p:spPr>
            <a:xfrm>
              <a:off x="1927918" y="713"/>
              <a:ext cx="5075858" cy="1669193"/>
            </a:xfrm>
            <a:prstGeom prst="rect">
              <a:avLst/>
            </a:prstGeom>
            <a:noFill/>
            <a:ln>
              <a:noFill/>
            </a:ln>
          </p:spPr>
          <p:txBody>
            <a:bodyPr anchorCtr="0" anchor="ctr" bIns="176650" lIns="176650" spcFirstLastPara="1" rIns="176650" wrap="square" tIns="176650">
              <a:noAutofit/>
            </a:bodyPr>
            <a:lstStyle/>
            <a:p>
              <a:pPr indent="0" lvl="0" marL="0" marR="0" rtl="0" algn="l">
                <a:lnSpc>
                  <a:spcPct val="100000"/>
                </a:lnSpc>
                <a:spcBef>
                  <a:spcPts val="0"/>
                </a:spcBef>
                <a:spcAft>
                  <a:spcPts val="0"/>
                </a:spcAft>
                <a:buClr>
                  <a:schemeClr val="dk1"/>
                </a:buClr>
                <a:buSzPts val="2500"/>
                <a:buFont typeface="EB Garamond"/>
                <a:buNone/>
              </a:pPr>
              <a:r>
                <a:t/>
              </a:r>
              <a:endParaRPr b="0" i="0" sz="1400" u="none" cap="none" strike="noStrike">
                <a:solidFill>
                  <a:srgbClr val="000000"/>
                </a:solidFill>
                <a:latin typeface="Arial"/>
                <a:ea typeface="Arial"/>
                <a:cs typeface="Arial"/>
                <a:sym typeface="Arial"/>
              </a:endParaRPr>
            </a:p>
          </p:txBody>
        </p:sp>
        <p:sp>
          <p:nvSpPr>
            <p:cNvPr id="202" name="Google Shape;202;p8"/>
            <p:cNvSpPr/>
            <p:nvPr/>
          </p:nvSpPr>
          <p:spPr>
            <a:xfrm>
              <a:off x="-1259" y="-277949"/>
              <a:ext cx="5563522" cy="1074479"/>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8"/>
            <p:cNvSpPr/>
            <p:nvPr/>
          </p:nvSpPr>
          <p:spPr>
            <a:xfrm>
              <a:off x="1927918" y="2087205"/>
              <a:ext cx="5075858" cy="1669193"/>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8"/>
            <p:cNvSpPr txBox="1"/>
            <p:nvPr/>
          </p:nvSpPr>
          <p:spPr>
            <a:xfrm>
              <a:off x="413944" y="-173216"/>
              <a:ext cx="4977663" cy="883966"/>
            </a:xfrm>
            <a:prstGeom prst="rect">
              <a:avLst/>
            </a:prstGeom>
            <a:noFill/>
            <a:ln>
              <a:noFill/>
            </a:ln>
          </p:spPr>
          <p:txBody>
            <a:bodyPr anchorCtr="0" anchor="ctr" bIns="176650" lIns="176650" spcFirstLastPara="1" rIns="176650" wrap="square" tIns="176650">
              <a:noAutofit/>
            </a:bodyPr>
            <a:lstStyle/>
            <a:p>
              <a:pPr indent="0" lvl="0" marL="0" marR="0" rtl="0" algn="l">
                <a:lnSpc>
                  <a:spcPct val="100000"/>
                </a:lnSpc>
                <a:spcBef>
                  <a:spcPts val="0"/>
                </a:spcBef>
                <a:spcAft>
                  <a:spcPts val="0"/>
                </a:spcAft>
                <a:buClr>
                  <a:srgbClr val="000000"/>
                </a:buClr>
                <a:buSzPts val="2500"/>
                <a:buFont typeface="Arial"/>
                <a:buNone/>
              </a:pPr>
              <a:r>
                <a:rPr lang="en-IN" sz="2500">
                  <a:solidFill>
                    <a:schemeClr val="dk1"/>
                  </a:solidFill>
                  <a:latin typeface="Avenir"/>
                  <a:ea typeface="Avenir"/>
                  <a:cs typeface="Avenir"/>
                  <a:sym typeface="Avenir"/>
                </a:rPr>
                <a:t>Multiple vehicles detection</a:t>
              </a:r>
              <a:endParaRPr b="0" i="0" sz="2500" u="none" cap="none" strike="noStrike">
                <a:solidFill>
                  <a:schemeClr val="dk1"/>
                </a:solidFill>
                <a:latin typeface="Avenir"/>
                <a:ea typeface="Avenir"/>
                <a:cs typeface="Avenir"/>
                <a:sym typeface="Avenir"/>
              </a:endParaRPr>
            </a:p>
          </p:txBody>
        </p:sp>
        <p:sp>
          <p:nvSpPr>
            <p:cNvPr id="205" name="Google Shape;205;p8"/>
            <p:cNvSpPr/>
            <p:nvPr/>
          </p:nvSpPr>
          <p:spPr>
            <a:xfrm>
              <a:off x="1927918" y="4173697"/>
              <a:ext cx="5075858" cy="1669193"/>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6" name="Google Shape;206;p8"/>
          <p:cNvSpPr/>
          <p:nvPr/>
        </p:nvSpPr>
        <p:spPr>
          <a:xfrm>
            <a:off x="4946524" y="4622915"/>
            <a:ext cx="5563522" cy="1074479"/>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8"/>
          <p:cNvSpPr/>
          <p:nvPr/>
        </p:nvSpPr>
        <p:spPr>
          <a:xfrm>
            <a:off x="4946524" y="2106495"/>
            <a:ext cx="5563522" cy="1074479"/>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8"/>
          <p:cNvSpPr/>
          <p:nvPr/>
        </p:nvSpPr>
        <p:spPr>
          <a:xfrm>
            <a:off x="4946524" y="3355955"/>
            <a:ext cx="5563522" cy="1074479"/>
          </a:xfrm>
          <a:prstGeom prst="roundRect">
            <a:avLst>
              <a:gd fmla="val 10000" name="adj"/>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8"/>
          <p:cNvSpPr txBox="1"/>
          <p:nvPr/>
        </p:nvSpPr>
        <p:spPr>
          <a:xfrm>
            <a:off x="5389593" y="2163400"/>
            <a:ext cx="4977663" cy="883966"/>
          </a:xfrm>
          <a:prstGeom prst="rect">
            <a:avLst/>
          </a:prstGeom>
          <a:noFill/>
          <a:ln>
            <a:noFill/>
          </a:ln>
        </p:spPr>
        <p:txBody>
          <a:bodyPr anchorCtr="0" anchor="ctr" bIns="176650" lIns="176650" spcFirstLastPara="1" rIns="176650" wrap="square" tIns="176650">
            <a:noAutofit/>
          </a:bodyPr>
          <a:lstStyle/>
          <a:p>
            <a:pPr indent="0" lvl="0" marL="0" marR="0" rtl="0" algn="l">
              <a:lnSpc>
                <a:spcPct val="100000"/>
              </a:lnSpc>
              <a:spcBef>
                <a:spcPts val="0"/>
              </a:spcBef>
              <a:spcAft>
                <a:spcPts val="0"/>
              </a:spcAft>
              <a:buClr>
                <a:srgbClr val="000000"/>
              </a:buClr>
              <a:buSzPts val="2500"/>
              <a:buFont typeface="Arial"/>
              <a:buNone/>
            </a:pPr>
            <a:r>
              <a:rPr lang="en-IN" sz="2500">
                <a:solidFill>
                  <a:schemeClr val="dk1"/>
                </a:solidFill>
                <a:latin typeface="Avenir"/>
                <a:ea typeface="Avenir"/>
                <a:cs typeface="Avenir"/>
                <a:sym typeface="Avenir"/>
              </a:rPr>
              <a:t>Classification of vehicles</a:t>
            </a:r>
            <a:endParaRPr b="0" i="0" sz="2500" u="none" cap="none" strike="noStrike">
              <a:solidFill>
                <a:schemeClr val="dk1"/>
              </a:solidFill>
              <a:latin typeface="Avenir"/>
              <a:ea typeface="Avenir"/>
              <a:cs typeface="Avenir"/>
              <a:sym typeface="Avenir"/>
            </a:endParaRPr>
          </a:p>
        </p:txBody>
      </p:sp>
      <p:sp>
        <p:nvSpPr>
          <p:cNvPr id="210" name="Google Shape;210;p8"/>
          <p:cNvSpPr txBox="1"/>
          <p:nvPr/>
        </p:nvSpPr>
        <p:spPr>
          <a:xfrm>
            <a:off x="5380579" y="4690109"/>
            <a:ext cx="4977663" cy="883966"/>
          </a:xfrm>
          <a:prstGeom prst="rect">
            <a:avLst/>
          </a:prstGeom>
          <a:noFill/>
          <a:ln>
            <a:noFill/>
          </a:ln>
        </p:spPr>
        <p:txBody>
          <a:bodyPr anchorCtr="0" anchor="ctr" bIns="176650" lIns="176650" spcFirstLastPara="1" rIns="176650" wrap="square" tIns="176650">
            <a:noAutofit/>
          </a:bodyPr>
          <a:lstStyle/>
          <a:p>
            <a:pPr indent="0" lvl="0" marL="0" marR="0" rtl="0" algn="l">
              <a:lnSpc>
                <a:spcPct val="100000"/>
              </a:lnSpc>
              <a:spcBef>
                <a:spcPts val="0"/>
              </a:spcBef>
              <a:spcAft>
                <a:spcPts val="0"/>
              </a:spcAft>
              <a:buClr>
                <a:srgbClr val="000000"/>
              </a:buClr>
              <a:buSzPts val="2500"/>
              <a:buFont typeface="Arial"/>
              <a:buNone/>
            </a:pPr>
            <a:r>
              <a:rPr b="0" i="0" lang="en-IN" sz="2500" u="none" cap="none" strike="noStrike">
                <a:solidFill>
                  <a:schemeClr val="dk1"/>
                </a:solidFill>
                <a:latin typeface="EB Garamond"/>
                <a:ea typeface="EB Garamond"/>
                <a:cs typeface="EB Garamond"/>
                <a:sym typeface="EB Garamond"/>
              </a:rPr>
              <a:t>Less features</a:t>
            </a:r>
            <a:endParaRPr b="0" i="0" sz="2500" u="none" cap="none" strike="noStrike">
              <a:solidFill>
                <a:schemeClr val="dk1"/>
              </a:solidFill>
              <a:latin typeface="Avenir"/>
              <a:ea typeface="Avenir"/>
              <a:cs typeface="Avenir"/>
              <a:sym typeface="Avenir"/>
            </a:endParaRPr>
          </a:p>
        </p:txBody>
      </p:sp>
      <p:sp>
        <p:nvSpPr>
          <p:cNvPr id="211" name="Google Shape;211;p8"/>
          <p:cNvSpPr txBox="1"/>
          <p:nvPr/>
        </p:nvSpPr>
        <p:spPr>
          <a:xfrm>
            <a:off x="5249030" y="3459965"/>
            <a:ext cx="4977600" cy="884100"/>
          </a:xfrm>
          <a:prstGeom prst="rect">
            <a:avLst/>
          </a:prstGeom>
          <a:noFill/>
          <a:ln>
            <a:noFill/>
          </a:ln>
        </p:spPr>
        <p:txBody>
          <a:bodyPr anchorCtr="0" anchor="ctr" bIns="176650" lIns="176650" spcFirstLastPara="1" rIns="176650" wrap="square" tIns="176650">
            <a:noAutofit/>
          </a:bodyPr>
          <a:lstStyle/>
          <a:p>
            <a:pPr indent="0" lvl="0" marL="0" marR="0" rtl="0" algn="l">
              <a:lnSpc>
                <a:spcPct val="100000"/>
              </a:lnSpc>
              <a:spcBef>
                <a:spcPts val="0"/>
              </a:spcBef>
              <a:spcAft>
                <a:spcPts val="0"/>
              </a:spcAft>
              <a:buClr>
                <a:srgbClr val="000000"/>
              </a:buClr>
              <a:buSzPts val="2500"/>
              <a:buFont typeface="Arial"/>
              <a:buNone/>
            </a:pPr>
            <a:r>
              <a:rPr lang="en-IN" sz="2500">
                <a:solidFill>
                  <a:schemeClr val="dk1"/>
                </a:solidFill>
                <a:latin typeface="Avenir"/>
                <a:ea typeface="Avenir"/>
                <a:cs typeface="Avenir"/>
                <a:sym typeface="Avenir"/>
              </a:rPr>
              <a:t>Two vehicles moving extremely close/detected as a single object</a:t>
            </a:r>
            <a:endParaRPr b="0" i="0" sz="2500" u="none" cap="none" strike="noStrike">
              <a:solidFill>
                <a:schemeClr val="dk1"/>
              </a:solidFill>
              <a:latin typeface="Avenir"/>
              <a:ea typeface="Avenir"/>
              <a:cs typeface="Avenir"/>
              <a:sym typeface="Avenir"/>
            </a:endParaRPr>
          </a:p>
        </p:txBody>
      </p:sp>
      <p:sp>
        <p:nvSpPr>
          <p:cNvPr id="212" name="Google Shape;212;p8"/>
          <p:cNvSpPr txBox="1"/>
          <p:nvPr/>
        </p:nvSpPr>
        <p:spPr>
          <a:xfrm>
            <a:off x="5249033" y="5316948"/>
            <a:ext cx="4977663" cy="883966"/>
          </a:xfrm>
          <a:prstGeom prst="rect">
            <a:avLst/>
          </a:prstGeom>
          <a:noFill/>
          <a:ln>
            <a:noFill/>
          </a:ln>
        </p:spPr>
        <p:txBody>
          <a:bodyPr anchorCtr="0" anchor="ctr" bIns="176650" lIns="176650" spcFirstLastPara="1" rIns="176650" wrap="square" tIns="176650">
            <a:noAutofit/>
          </a:bodyPr>
          <a:lstStyle/>
          <a:p>
            <a:pPr indent="0" lvl="0" marL="0" marR="0" rtl="0" algn="l">
              <a:lnSpc>
                <a:spcPct val="100000"/>
              </a:lnSpc>
              <a:spcBef>
                <a:spcPts val="0"/>
              </a:spcBef>
              <a:spcAft>
                <a:spcPts val="0"/>
              </a:spcAft>
              <a:buClr>
                <a:srgbClr val="000000"/>
              </a:buClr>
              <a:buSzPts val="2500"/>
              <a:buFont typeface="Arial"/>
              <a:buNone/>
            </a:pPr>
            <a:r>
              <a:t/>
            </a:r>
            <a:endParaRPr b="0" i="0" sz="2500" u="none" cap="none" strike="noStrike">
              <a:solidFill>
                <a:schemeClr val="dk1"/>
              </a:solidFill>
              <a:latin typeface="Avenir"/>
              <a:ea typeface="Avenir"/>
              <a:cs typeface="Avenir"/>
              <a:sym typeface="Aveni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6" name="Shape 216"/>
        <p:cNvGrpSpPr/>
        <p:nvPr/>
      </p:nvGrpSpPr>
      <p:grpSpPr>
        <a:xfrm>
          <a:off x="0" y="0"/>
          <a:ext cx="0" cy="0"/>
          <a:chOff x="0" y="0"/>
          <a:chExt cx="0" cy="0"/>
        </a:xfrm>
      </p:grpSpPr>
      <p:sp>
        <p:nvSpPr>
          <p:cNvPr id="217" name="Google Shape;217;p9"/>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sp>
        <p:nvSpPr>
          <p:cNvPr id="218" name="Google Shape;218;p9"/>
          <p:cNvSpPr/>
          <p:nvPr/>
        </p:nvSpPr>
        <p:spPr>
          <a:xfrm>
            <a:off x="0" y="0"/>
            <a:ext cx="12188952" cy="6858000"/>
          </a:xfrm>
          <a:prstGeom prst="rect">
            <a:avLst/>
          </a:prstGeom>
          <a:solidFill>
            <a:srgbClr val="91CAB9">
              <a:alpha val="69019"/>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595959"/>
              </a:solidFill>
              <a:latin typeface="Avenir"/>
              <a:ea typeface="Avenir"/>
              <a:cs typeface="Avenir"/>
              <a:sym typeface="Avenir"/>
            </a:endParaRPr>
          </a:p>
        </p:txBody>
      </p:sp>
      <p:grpSp>
        <p:nvGrpSpPr>
          <p:cNvPr id="219" name="Google Shape;219;p9"/>
          <p:cNvGrpSpPr/>
          <p:nvPr/>
        </p:nvGrpSpPr>
        <p:grpSpPr>
          <a:xfrm flipH="1" rot="10800000">
            <a:off x="3048" y="1"/>
            <a:ext cx="5236971" cy="6858000"/>
            <a:chOff x="20829" y="0"/>
            <a:chExt cx="5236971" cy="6858000"/>
          </a:xfrm>
        </p:grpSpPr>
        <p:pic>
          <p:nvPicPr>
            <p:cNvPr id="220" name="Google Shape;220;p9"/>
            <p:cNvPicPr preferRelativeResize="0"/>
            <p:nvPr/>
          </p:nvPicPr>
          <p:blipFill rotWithShape="1">
            <a:blip r:embed="rId3">
              <a:alphaModFix amt="10000"/>
            </a:blip>
            <a:srcRect b="0" l="0" r="0" t="0"/>
            <a:stretch/>
          </p:blipFill>
          <p:spPr>
            <a:xfrm>
              <a:off x="20829" y="692703"/>
              <a:ext cx="5236971" cy="6165297"/>
            </a:xfrm>
            <a:prstGeom prst="rect">
              <a:avLst/>
            </a:prstGeom>
            <a:noFill/>
            <a:ln>
              <a:noFill/>
            </a:ln>
          </p:spPr>
        </p:pic>
        <p:pic>
          <p:nvPicPr>
            <p:cNvPr id="221" name="Google Shape;221;p9"/>
            <p:cNvPicPr preferRelativeResize="0"/>
            <p:nvPr/>
          </p:nvPicPr>
          <p:blipFill rotWithShape="1">
            <a:blip r:embed="rId3">
              <a:alphaModFix amt="10000"/>
            </a:blip>
            <a:srcRect b="19117" l="19154" r="0" t="0"/>
            <a:stretch/>
          </p:blipFill>
          <p:spPr>
            <a:xfrm rot="5400000">
              <a:off x="393956" y="-373126"/>
              <a:ext cx="4197222" cy="4943475"/>
            </a:xfrm>
            <a:prstGeom prst="rect">
              <a:avLst/>
            </a:prstGeom>
            <a:noFill/>
            <a:ln>
              <a:noFill/>
            </a:ln>
          </p:spPr>
        </p:pic>
      </p:grpSp>
      <p:sp>
        <p:nvSpPr>
          <p:cNvPr id="222" name="Google Shape;222;p9"/>
          <p:cNvSpPr txBox="1"/>
          <p:nvPr>
            <p:ph type="title"/>
          </p:nvPr>
        </p:nvSpPr>
        <p:spPr>
          <a:xfrm>
            <a:off x="587830" y="559813"/>
            <a:ext cx="3352799" cy="5577934"/>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6600"/>
              <a:buFont typeface="EB Garamond"/>
              <a:buNone/>
            </a:pPr>
            <a:r>
              <a:rPr b="1" lang="en-IN"/>
              <a:t>Novelty</a:t>
            </a:r>
            <a:endParaRPr b="1"/>
          </a:p>
        </p:txBody>
      </p:sp>
      <p:grpSp>
        <p:nvGrpSpPr>
          <p:cNvPr id="223" name="Google Shape;223;p9"/>
          <p:cNvGrpSpPr/>
          <p:nvPr/>
        </p:nvGrpSpPr>
        <p:grpSpPr>
          <a:xfrm>
            <a:off x="4327694" y="1092129"/>
            <a:ext cx="7003800" cy="3505307"/>
            <a:chOff x="0" y="713"/>
            <a:chExt cx="7003800" cy="3505307"/>
          </a:xfrm>
        </p:grpSpPr>
        <p:cxnSp>
          <p:nvCxnSpPr>
            <p:cNvPr id="224" name="Google Shape;224;p9"/>
            <p:cNvCxnSpPr/>
            <p:nvPr/>
          </p:nvCxnSpPr>
          <p:spPr>
            <a:xfrm>
              <a:off x="0" y="713"/>
              <a:ext cx="7003777" cy="0"/>
            </a:xfrm>
            <a:prstGeom prst="straightConnector1">
              <a:avLst/>
            </a:prstGeom>
            <a:solidFill>
              <a:schemeClr val="accent5"/>
            </a:solidFill>
            <a:ln cap="flat" cmpd="sng" w="12700">
              <a:solidFill>
                <a:schemeClr val="accent5"/>
              </a:solidFill>
              <a:prstDash val="solid"/>
              <a:miter lim="800000"/>
              <a:headEnd len="sm" w="sm" type="none"/>
              <a:tailEnd len="sm" w="sm" type="none"/>
            </a:ln>
          </p:spPr>
        </p:cxnSp>
        <p:sp>
          <p:nvSpPr>
            <p:cNvPr id="225" name="Google Shape;225;p9"/>
            <p:cNvSpPr/>
            <p:nvPr/>
          </p:nvSpPr>
          <p:spPr>
            <a:xfrm>
              <a:off x="0" y="713"/>
              <a:ext cx="7003777" cy="1168435"/>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9"/>
            <p:cNvSpPr txBox="1"/>
            <p:nvPr/>
          </p:nvSpPr>
          <p:spPr>
            <a:xfrm>
              <a:off x="0" y="713"/>
              <a:ext cx="7003800" cy="1168500"/>
            </a:xfrm>
            <a:prstGeom prst="rect">
              <a:avLst/>
            </a:prstGeom>
            <a:noFill/>
            <a:ln>
              <a:noFill/>
            </a:ln>
          </p:spPr>
          <p:txBody>
            <a:bodyPr anchorCtr="0" anchor="ctr" bIns="106675" lIns="106675" spcFirstLastPara="1" rIns="106675" wrap="square" tIns="106675">
              <a:noAutofit/>
            </a:bodyPr>
            <a:lstStyle/>
            <a:p>
              <a:pPr indent="0" lvl="0" marL="0" marR="0" rtl="0" algn="l">
                <a:lnSpc>
                  <a:spcPct val="90000"/>
                </a:lnSpc>
                <a:spcBef>
                  <a:spcPts val="0"/>
                </a:spcBef>
                <a:spcAft>
                  <a:spcPts val="0"/>
                </a:spcAft>
                <a:buClr>
                  <a:schemeClr val="dk1"/>
                </a:buClr>
                <a:buSzPts val="2800"/>
                <a:buFont typeface="Avenir"/>
                <a:buNone/>
              </a:pPr>
              <a:r>
                <a:rPr lang="en-IN" sz="2400">
                  <a:solidFill>
                    <a:schemeClr val="dk1"/>
                  </a:solidFill>
                  <a:latin typeface="EB Garamond"/>
                  <a:ea typeface="EB Garamond"/>
                  <a:cs typeface="EB Garamond"/>
                  <a:sym typeface="EB Garamond"/>
                </a:rPr>
                <a:t>Multiple vehicles can be detected, and their speeds can be detected</a:t>
              </a:r>
              <a:endParaRPr b="0" i="0" sz="2400" u="none" cap="none" strike="noStrike">
                <a:solidFill>
                  <a:schemeClr val="dk1"/>
                </a:solidFill>
                <a:latin typeface="EB Garamond"/>
                <a:ea typeface="EB Garamond"/>
                <a:cs typeface="EB Garamond"/>
                <a:sym typeface="EB Garamond"/>
              </a:endParaRPr>
            </a:p>
          </p:txBody>
        </p:sp>
        <p:cxnSp>
          <p:nvCxnSpPr>
            <p:cNvPr id="227" name="Google Shape;227;p9"/>
            <p:cNvCxnSpPr/>
            <p:nvPr/>
          </p:nvCxnSpPr>
          <p:spPr>
            <a:xfrm>
              <a:off x="0" y="1169148"/>
              <a:ext cx="7003777" cy="0"/>
            </a:xfrm>
            <a:prstGeom prst="straightConnector1">
              <a:avLst/>
            </a:prstGeom>
            <a:solidFill>
              <a:srgbClr val="6BA4B9"/>
            </a:solidFill>
            <a:ln cap="flat" cmpd="sng" w="12700">
              <a:solidFill>
                <a:srgbClr val="6BA4B9"/>
              </a:solidFill>
              <a:prstDash val="solid"/>
              <a:miter lim="800000"/>
              <a:headEnd len="sm" w="sm" type="none"/>
              <a:tailEnd len="sm" w="sm" type="none"/>
            </a:ln>
          </p:spPr>
        </p:cxnSp>
        <p:sp>
          <p:nvSpPr>
            <p:cNvPr id="228" name="Google Shape;228;p9"/>
            <p:cNvSpPr/>
            <p:nvPr/>
          </p:nvSpPr>
          <p:spPr>
            <a:xfrm>
              <a:off x="0" y="1169148"/>
              <a:ext cx="7003777" cy="1168435"/>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9"/>
            <p:cNvSpPr txBox="1"/>
            <p:nvPr/>
          </p:nvSpPr>
          <p:spPr>
            <a:xfrm>
              <a:off x="0" y="1169148"/>
              <a:ext cx="7003777" cy="1168435"/>
            </a:xfrm>
            <a:prstGeom prst="rect">
              <a:avLst/>
            </a:prstGeom>
            <a:noFill/>
            <a:ln>
              <a:noFill/>
            </a:ln>
          </p:spPr>
          <p:txBody>
            <a:bodyPr anchorCtr="0" anchor="ctr" bIns="106675" lIns="106675" spcFirstLastPara="1" rIns="106675" wrap="square" tIns="106675">
              <a:noAutofit/>
            </a:bodyPr>
            <a:lstStyle/>
            <a:p>
              <a:pPr indent="0" lvl="0" marL="0" marR="0" rtl="0" algn="l">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Avenir"/>
                <a:ea typeface="Avenir"/>
                <a:cs typeface="Avenir"/>
                <a:sym typeface="Avenir"/>
              </a:endParaRPr>
            </a:p>
            <a:p>
              <a:pPr indent="0" lvl="0" marL="0" marR="0" rtl="0" algn="l">
                <a:lnSpc>
                  <a:spcPct val="90000"/>
                </a:lnSpc>
                <a:spcBef>
                  <a:spcPts val="0"/>
                </a:spcBef>
                <a:spcAft>
                  <a:spcPts val="0"/>
                </a:spcAft>
                <a:buClr>
                  <a:schemeClr val="dk1"/>
                </a:buClr>
                <a:buSzPts val="2800"/>
                <a:buFont typeface="Avenir"/>
                <a:buNone/>
              </a:pPr>
              <a:r>
                <a:rPr b="0" i="0" lang="en-IN" sz="2400" u="none" cap="none" strike="noStrike">
                  <a:solidFill>
                    <a:srgbClr val="000000"/>
                  </a:solidFill>
                  <a:latin typeface="EB Garamond"/>
                  <a:ea typeface="EB Garamond"/>
                  <a:cs typeface="EB Garamond"/>
                  <a:sym typeface="EB Garamond"/>
                </a:rPr>
                <a:t>Simpler algorithms</a:t>
              </a:r>
              <a:endParaRPr b="0" i="0" sz="2400" u="none" cap="none" strike="noStrike">
                <a:solidFill>
                  <a:srgbClr val="000000"/>
                </a:solidFill>
                <a:latin typeface="EB Garamond"/>
                <a:ea typeface="EB Garamond"/>
                <a:cs typeface="EB Garamond"/>
                <a:sym typeface="EB Garamond"/>
              </a:endParaRPr>
            </a:p>
          </p:txBody>
        </p:sp>
        <p:cxnSp>
          <p:nvCxnSpPr>
            <p:cNvPr id="230" name="Google Shape;230;p9"/>
            <p:cNvCxnSpPr/>
            <p:nvPr/>
          </p:nvCxnSpPr>
          <p:spPr>
            <a:xfrm>
              <a:off x="0" y="2337584"/>
              <a:ext cx="7003777" cy="0"/>
            </a:xfrm>
            <a:prstGeom prst="straightConnector1">
              <a:avLst/>
            </a:prstGeom>
            <a:solidFill>
              <a:srgbClr val="529CBF"/>
            </a:solidFill>
            <a:ln cap="flat" cmpd="sng" w="12700">
              <a:solidFill>
                <a:srgbClr val="529CBF"/>
              </a:solidFill>
              <a:prstDash val="solid"/>
              <a:miter lim="800000"/>
              <a:headEnd len="sm" w="sm" type="none"/>
              <a:tailEnd len="sm" w="sm" type="none"/>
            </a:ln>
          </p:spPr>
        </p:cxnSp>
        <p:sp>
          <p:nvSpPr>
            <p:cNvPr id="231" name="Google Shape;231;p9"/>
            <p:cNvSpPr/>
            <p:nvPr/>
          </p:nvSpPr>
          <p:spPr>
            <a:xfrm>
              <a:off x="0" y="2337584"/>
              <a:ext cx="7003777" cy="1168435"/>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9"/>
            <p:cNvSpPr txBox="1"/>
            <p:nvPr/>
          </p:nvSpPr>
          <p:spPr>
            <a:xfrm>
              <a:off x="0" y="2337584"/>
              <a:ext cx="7003777" cy="1168435"/>
            </a:xfrm>
            <a:prstGeom prst="rect">
              <a:avLst/>
            </a:prstGeom>
            <a:noFill/>
            <a:ln>
              <a:noFill/>
            </a:ln>
          </p:spPr>
          <p:txBody>
            <a:bodyPr anchorCtr="0" anchor="ctr" bIns="106675" lIns="106675" spcFirstLastPara="1" rIns="106675" wrap="square" tIns="106675">
              <a:noAutofit/>
            </a:bodyPr>
            <a:lstStyle/>
            <a:p>
              <a:pPr indent="0" lvl="0" marL="0" marR="0" rtl="0" algn="l">
                <a:lnSpc>
                  <a:spcPct val="90000"/>
                </a:lnSpc>
                <a:spcBef>
                  <a:spcPts val="0"/>
                </a:spcBef>
                <a:spcAft>
                  <a:spcPts val="0"/>
                </a:spcAft>
                <a:buClr>
                  <a:schemeClr val="dk1"/>
                </a:buClr>
                <a:buSzPts val="2800"/>
                <a:buFont typeface="EB Garamond"/>
                <a:buNone/>
              </a:pPr>
              <a:r>
                <a:rPr lang="en-IN" sz="2400">
                  <a:latin typeface="EB Garamond"/>
                  <a:ea typeface="EB Garamond"/>
                  <a:cs typeface="EB Garamond"/>
                  <a:sym typeface="EB Garamond"/>
                </a:rPr>
                <a:t>Save Vehicle Data</a:t>
              </a:r>
              <a:endParaRPr b="0" i="0" sz="2400" u="none" cap="none" strike="noStrike">
                <a:solidFill>
                  <a:srgbClr val="000000"/>
                </a:solidFill>
                <a:latin typeface="EB Garamond"/>
                <a:ea typeface="EB Garamond"/>
                <a:cs typeface="EB Garamond"/>
                <a:sym typeface="EB Garamond"/>
              </a:endParaRPr>
            </a:p>
          </p:txBody>
        </p:sp>
        <p:cxnSp>
          <p:nvCxnSpPr>
            <p:cNvPr id="233" name="Google Shape;233;p9"/>
            <p:cNvCxnSpPr/>
            <p:nvPr/>
          </p:nvCxnSpPr>
          <p:spPr>
            <a:xfrm>
              <a:off x="0" y="3506020"/>
              <a:ext cx="7003777" cy="0"/>
            </a:xfrm>
            <a:prstGeom prst="straightConnector1">
              <a:avLst/>
            </a:prstGeom>
            <a:solidFill>
              <a:srgbClr val="3690C8"/>
            </a:solidFill>
            <a:ln cap="flat" cmpd="sng" w="12700">
              <a:solidFill>
                <a:srgbClr val="3690C8"/>
              </a:solidFill>
              <a:prstDash val="solid"/>
              <a:miter lim="800000"/>
              <a:headEnd len="sm" w="sm" type="none"/>
              <a:tailEnd len="sm" w="sm" type="none"/>
            </a:ln>
          </p:spPr>
        </p:cxnSp>
      </p:gr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ppledVTI">
  <a:themeElements>
    <a:clrScheme name="Custom 1">
      <a:dk1>
        <a:srgbClr val="000000"/>
      </a:dk1>
      <a:lt1>
        <a:srgbClr val="FFFFFF"/>
      </a:lt1>
      <a:dk2>
        <a:srgbClr val="373545"/>
      </a:dk2>
      <a:lt2>
        <a:srgbClr val="ACD7CA"/>
      </a:lt2>
      <a:accent1>
        <a:srgbClr val="FFC000"/>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